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7" r:id="rId4"/>
    <p:sldId id="257" r:id="rId5"/>
    <p:sldId id="278" r:id="rId6"/>
    <p:sldId id="274" r:id="rId7"/>
    <p:sldId id="259" r:id="rId8"/>
    <p:sldId id="276" r:id="rId9"/>
    <p:sldId id="260" r:id="rId10"/>
    <p:sldId id="258" r:id="rId11"/>
    <p:sldId id="261" r:id="rId12"/>
    <p:sldId id="262" r:id="rId13"/>
    <p:sldId id="263" r:id="rId14"/>
    <p:sldId id="264" r:id="rId15"/>
    <p:sldId id="272" r:id="rId16"/>
    <p:sldId id="265" r:id="rId17"/>
    <p:sldId id="266" r:id="rId18"/>
    <p:sldId id="267" r:id="rId19"/>
    <p:sldId id="268" r:id="rId20"/>
    <p:sldId id="269" r:id="rId21"/>
    <p:sldId id="270" r:id="rId22"/>
    <p:sldId id="273" r:id="rId23"/>
    <p:sldId id="271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89" d="100"/>
          <a:sy n="89" d="100"/>
        </p:scale>
        <p:origin x="23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FF96-1C02-4C84-8152-80915805046F}" type="datetimeFigureOut">
              <a:rPr lang="nl-NL" smtClean="0"/>
              <a:t>11-2-2016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1715-D773-42CF-8E9C-B792F1C849C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45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FF96-1C02-4C84-8152-80915805046F}" type="datetimeFigureOut">
              <a:rPr lang="nl-NL" smtClean="0"/>
              <a:t>11-2-2016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1715-D773-42CF-8E9C-B792F1C849C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41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FF96-1C02-4C84-8152-80915805046F}" type="datetimeFigureOut">
              <a:rPr lang="nl-NL" smtClean="0"/>
              <a:t>11-2-2016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1715-D773-42CF-8E9C-B792F1C849C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079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FF96-1C02-4C84-8152-80915805046F}" type="datetimeFigureOut">
              <a:rPr lang="nl-NL" smtClean="0"/>
              <a:t>11-2-2016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1715-D773-42CF-8E9C-B792F1C849C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9274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FF96-1C02-4C84-8152-80915805046F}" type="datetimeFigureOut">
              <a:rPr lang="nl-NL" smtClean="0"/>
              <a:t>11-2-2016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1715-D773-42CF-8E9C-B792F1C849C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2944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FF96-1C02-4C84-8152-80915805046F}" type="datetimeFigureOut">
              <a:rPr lang="nl-NL" smtClean="0"/>
              <a:t>11-2-2016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1715-D773-42CF-8E9C-B792F1C849C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4880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FF96-1C02-4C84-8152-80915805046F}" type="datetimeFigureOut">
              <a:rPr lang="nl-NL" smtClean="0"/>
              <a:t>11-2-2016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1715-D773-42CF-8E9C-B792F1C849C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3626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FF96-1C02-4C84-8152-80915805046F}" type="datetimeFigureOut">
              <a:rPr lang="nl-NL" smtClean="0"/>
              <a:t>11-2-2016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1715-D773-42CF-8E9C-B792F1C849C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725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FF96-1C02-4C84-8152-80915805046F}" type="datetimeFigureOut">
              <a:rPr lang="nl-NL" smtClean="0"/>
              <a:t>11-2-2016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1715-D773-42CF-8E9C-B792F1C849C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3100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FF96-1C02-4C84-8152-80915805046F}" type="datetimeFigureOut">
              <a:rPr lang="nl-NL" smtClean="0"/>
              <a:t>11-2-2016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1715-D773-42CF-8E9C-B792F1C849C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2694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FF96-1C02-4C84-8152-80915805046F}" type="datetimeFigureOut">
              <a:rPr lang="nl-NL" smtClean="0"/>
              <a:t>11-2-2016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1715-D773-42CF-8E9C-B792F1C849C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2908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EFF96-1C02-4C84-8152-80915805046F}" type="datetimeFigureOut">
              <a:rPr lang="nl-NL" smtClean="0"/>
              <a:t>11-2-2016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41715-D773-42CF-8E9C-B792F1C849C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6712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nl.aliexpress.com/" TargetMode="External"/><Relationship Id="rId3" Type="http://schemas.openxmlformats.org/officeDocument/2006/relationships/hyperlink" Target="http://www.fritzing.org/" TargetMode="External"/><Relationship Id="rId7" Type="http://schemas.openxmlformats.org/officeDocument/2006/relationships/hyperlink" Target="http://digitaljunky.io/" TargetMode="External"/><Relationship Id="rId2" Type="http://schemas.openxmlformats.org/officeDocument/2006/relationships/hyperlink" Target="http://www.vanallesenmeer.n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ring.org.co/" TargetMode="External"/><Relationship Id="rId5" Type="http://schemas.openxmlformats.org/officeDocument/2006/relationships/hyperlink" Target="http://www.makezine.com/" TargetMode="External"/><Relationship Id="rId4" Type="http://schemas.openxmlformats.org/officeDocument/2006/relationships/hyperlink" Target="http://www.arduino.cc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VID_20160111_194312.mp4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makezine.com/projects/arduino-powered-pinewood-derby-race-car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3/38/Arduino_Uno_-_R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303" y="1613275"/>
            <a:ext cx="4835724" cy="483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40475" y="288325"/>
            <a:ext cx="9144000" cy="1780018"/>
          </a:xfrm>
        </p:spPr>
        <p:txBody>
          <a:bodyPr/>
          <a:lstStyle/>
          <a:p>
            <a:r>
              <a:rPr lang="en-GB" dirty="0" smtClean="0"/>
              <a:t>Arduino </a:t>
            </a:r>
            <a:br>
              <a:rPr lang="en-GB" dirty="0" smtClean="0"/>
            </a:br>
            <a:r>
              <a:rPr lang="en-GB" dirty="0" err="1" smtClean="0"/>
              <a:t>Starterscursus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40475" y="5993931"/>
            <a:ext cx="9144000" cy="480851"/>
          </a:xfrm>
        </p:spPr>
        <p:txBody>
          <a:bodyPr/>
          <a:lstStyle/>
          <a:p>
            <a:r>
              <a:rPr lang="en-GB" dirty="0" smtClean="0"/>
              <a:t>Freek Pols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708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879" y="0"/>
            <a:ext cx="4523121" cy="52197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Opdracht</a:t>
            </a:r>
            <a:r>
              <a:rPr lang="en-GB" dirty="0" smtClean="0"/>
              <a:t> 1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7239000" cy="4351338"/>
          </a:xfrm>
        </p:spPr>
        <p:txBody>
          <a:bodyPr/>
          <a:lstStyle/>
          <a:p>
            <a:r>
              <a:rPr lang="en-GB" dirty="0" err="1" smtClean="0"/>
              <a:t>Zoek</a:t>
            </a:r>
            <a:r>
              <a:rPr lang="en-GB" dirty="0" smtClean="0"/>
              <a:t> de 220 </a:t>
            </a:r>
            <a:r>
              <a:rPr lang="el-GR" dirty="0" smtClean="0"/>
              <a:t>Ω</a:t>
            </a:r>
            <a:r>
              <a:rPr lang="en-GB" dirty="0" smtClean="0"/>
              <a:t> of 330 </a:t>
            </a:r>
            <a:r>
              <a:rPr lang="el-GR" dirty="0"/>
              <a:t>Ω </a:t>
            </a:r>
            <a:r>
              <a:rPr lang="en-GB" dirty="0" err="1" smtClean="0"/>
              <a:t>weerstand</a:t>
            </a:r>
            <a:r>
              <a:rPr lang="en-GB" dirty="0" smtClean="0"/>
              <a:t>.</a:t>
            </a:r>
          </a:p>
          <a:p>
            <a:r>
              <a:rPr lang="en-GB" dirty="0" err="1" smtClean="0"/>
              <a:t>Schakel</a:t>
            </a:r>
            <a:r>
              <a:rPr lang="en-GB" dirty="0" smtClean="0"/>
              <a:t> </a:t>
            </a:r>
            <a:r>
              <a:rPr lang="en-GB" dirty="0" err="1" smtClean="0"/>
              <a:t>deze</a:t>
            </a:r>
            <a:r>
              <a:rPr lang="en-GB" dirty="0" smtClean="0"/>
              <a:t> in </a:t>
            </a:r>
            <a:r>
              <a:rPr lang="en-GB" dirty="0" err="1" smtClean="0"/>
              <a:t>serie</a:t>
            </a:r>
            <a:r>
              <a:rPr lang="en-GB" dirty="0" smtClean="0"/>
              <a:t> met de LED (</a:t>
            </a:r>
            <a:r>
              <a:rPr lang="en-GB" dirty="0" err="1" smtClean="0"/>
              <a:t>lange</a:t>
            </a:r>
            <a:r>
              <a:rPr lang="en-GB" dirty="0" smtClean="0"/>
              <a:t> </a:t>
            </a:r>
            <a:r>
              <a:rPr lang="en-GB" dirty="0" err="1" smtClean="0"/>
              <a:t>poot</a:t>
            </a:r>
            <a:r>
              <a:rPr lang="en-GB" dirty="0" smtClean="0"/>
              <a:t> LED is +)</a:t>
            </a:r>
          </a:p>
          <a:p>
            <a:r>
              <a:rPr lang="en-GB" dirty="0" err="1" smtClean="0"/>
              <a:t>Bouw</a:t>
            </a:r>
            <a:r>
              <a:rPr lang="en-GB" dirty="0" smtClean="0"/>
              <a:t> de </a:t>
            </a:r>
            <a:r>
              <a:rPr lang="en-GB" dirty="0" err="1" smtClean="0"/>
              <a:t>schakeling</a:t>
            </a:r>
            <a:r>
              <a:rPr lang="en-GB" dirty="0" smtClean="0"/>
              <a:t> </a:t>
            </a:r>
            <a:r>
              <a:rPr lang="en-GB" dirty="0" err="1" smtClean="0"/>
              <a:t>af</a:t>
            </a:r>
            <a:r>
              <a:rPr lang="en-GB" dirty="0" smtClean="0"/>
              <a:t> </a:t>
            </a:r>
            <a:r>
              <a:rPr lang="en-GB" dirty="0" err="1" smtClean="0"/>
              <a:t>zoals</a:t>
            </a:r>
            <a:r>
              <a:rPr lang="en-GB" dirty="0" smtClean="0"/>
              <a:t> op de </a:t>
            </a:r>
            <a:r>
              <a:rPr lang="en-GB" dirty="0" err="1" smtClean="0"/>
              <a:t>tekening</a:t>
            </a:r>
            <a:r>
              <a:rPr lang="en-GB" dirty="0" smtClean="0"/>
              <a:t>.</a:t>
            </a:r>
          </a:p>
          <a:p>
            <a:r>
              <a:rPr lang="en-GB" dirty="0" err="1" smtClean="0"/>
              <a:t>Sluit</a:t>
            </a:r>
            <a:r>
              <a:rPr lang="en-GB" dirty="0" smtClean="0"/>
              <a:t> je Arduino </a:t>
            </a:r>
            <a:r>
              <a:rPr lang="en-GB" dirty="0" err="1" smtClean="0"/>
              <a:t>aan</a:t>
            </a:r>
            <a:r>
              <a:rPr lang="en-GB" dirty="0" smtClean="0"/>
              <a:t> </a:t>
            </a:r>
            <a:r>
              <a:rPr lang="en-GB" dirty="0" err="1" smtClean="0"/>
              <a:t>en</a:t>
            </a:r>
            <a:r>
              <a:rPr lang="en-GB" dirty="0" smtClean="0"/>
              <a:t> </a:t>
            </a:r>
            <a:r>
              <a:rPr lang="en-GB" dirty="0" err="1" smtClean="0"/>
              <a:t>laat</a:t>
            </a:r>
            <a:r>
              <a:rPr lang="en-GB" dirty="0" smtClean="0"/>
              <a:t> je LED </a:t>
            </a:r>
            <a:r>
              <a:rPr lang="en-GB" dirty="0" err="1" smtClean="0"/>
              <a:t>branden</a:t>
            </a:r>
            <a:r>
              <a:rPr lang="en-GB" dirty="0" smtClean="0"/>
              <a:t>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121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Opdracht</a:t>
            </a:r>
            <a:r>
              <a:rPr lang="en-GB" dirty="0" smtClean="0"/>
              <a:t> 2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/>
              <a:t>Bouw de opstelling die je ziet in de tekening en </a:t>
            </a:r>
            <a:endParaRPr lang="nl-NL" dirty="0" smtClean="0"/>
          </a:p>
          <a:p>
            <a:pPr marL="0" lvl="0" indent="0">
              <a:buNone/>
            </a:pPr>
            <a:r>
              <a:rPr lang="nl-NL" dirty="0" smtClean="0"/>
              <a:t>sluit </a:t>
            </a:r>
            <a:r>
              <a:rPr lang="nl-NL" dirty="0"/>
              <a:t>de Arduino aan op de computer.</a:t>
            </a:r>
          </a:p>
          <a:p>
            <a:pPr lvl="0"/>
            <a:r>
              <a:rPr lang="nl-NL" dirty="0" smtClean="0"/>
              <a:t>Open </a:t>
            </a:r>
            <a:r>
              <a:rPr lang="nl-NL" dirty="0"/>
              <a:t>het programma en open het </a:t>
            </a:r>
            <a:r>
              <a:rPr lang="nl-NL" dirty="0" smtClean="0"/>
              <a:t>programma</a:t>
            </a:r>
          </a:p>
          <a:p>
            <a:pPr marL="0" lvl="0" indent="0">
              <a:buNone/>
            </a:pPr>
            <a:r>
              <a:rPr lang="nl-NL" dirty="0" smtClean="0"/>
              <a:t>blink </a:t>
            </a:r>
            <a:r>
              <a:rPr lang="nl-NL" dirty="0"/>
              <a:t>via: file/</a:t>
            </a:r>
            <a:r>
              <a:rPr lang="nl-NL" dirty="0" err="1"/>
              <a:t>examples</a:t>
            </a:r>
            <a:r>
              <a:rPr lang="nl-NL" dirty="0"/>
              <a:t>/basics/blink</a:t>
            </a:r>
            <a:r>
              <a:rPr lang="nl-NL" dirty="0" smtClean="0"/>
              <a:t>.</a:t>
            </a:r>
            <a:endParaRPr lang="nl-NL" dirty="0"/>
          </a:p>
          <a:p>
            <a:r>
              <a:rPr lang="en-GB" dirty="0" smtClean="0"/>
              <a:t>Upload het </a:t>
            </a:r>
            <a:r>
              <a:rPr lang="en-GB" dirty="0" err="1" smtClean="0"/>
              <a:t>programma</a:t>
            </a:r>
            <a:r>
              <a:rPr lang="en-GB" dirty="0" smtClean="0"/>
              <a:t>.</a:t>
            </a:r>
          </a:p>
          <a:p>
            <a:r>
              <a:rPr lang="en-GB" dirty="0" err="1" smtClean="0"/>
              <a:t>Verander</a:t>
            </a:r>
            <a:r>
              <a:rPr lang="en-GB" dirty="0" smtClean="0"/>
              <a:t> </a:t>
            </a:r>
            <a:r>
              <a:rPr lang="en-GB" dirty="0" err="1" smtClean="0"/>
              <a:t>zelf</a:t>
            </a:r>
            <a:r>
              <a:rPr lang="en-GB" dirty="0" smtClean="0"/>
              <a:t> het </a:t>
            </a:r>
            <a:r>
              <a:rPr lang="en-GB" dirty="0" err="1" smtClean="0"/>
              <a:t>programma</a:t>
            </a:r>
            <a:r>
              <a:rPr lang="en-GB" dirty="0" smtClean="0"/>
              <a:t> </a:t>
            </a:r>
            <a:r>
              <a:rPr lang="en-GB" dirty="0" err="1" smtClean="0"/>
              <a:t>zodat</a:t>
            </a:r>
            <a:r>
              <a:rPr lang="en-GB" dirty="0" smtClean="0"/>
              <a:t> de LED </a:t>
            </a:r>
          </a:p>
          <a:p>
            <a:pPr marL="0" indent="0">
              <a:buNone/>
            </a:pPr>
            <a:r>
              <a:rPr lang="en-GB" dirty="0" err="1" smtClean="0"/>
              <a:t>sneller</a:t>
            </a:r>
            <a:r>
              <a:rPr lang="en-GB" dirty="0" smtClean="0"/>
              <a:t> </a:t>
            </a:r>
            <a:r>
              <a:rPr lang="en-GB" dirty="0" err="1" smtClean="0"/>
              <a:t>gaat</a:t>
            </a:r>
            <a:r>
              <a:rPr lang="en-GB" dirty="0" smtClean="0"/>
              <a:t> </a:t>
            </a:r>
            <a:r>
              <a:rPr lang="en-GB" dirty="0" err="1" smtClean="0"/>
              <a:t>knipperen</a:t>
            </a:r>
            <a:r>
              <a:rPr lang="en-GB" dirty="0" smtClean="0"/>
              <a:t>. </a:t>
            </a:r>
            <a:endParaRPr lang="nl-NL" dirty="0"/>
          </a:p>
        </p:txBody>
      </p:sp>
      <p:pic>
        <p:nvPicPr>
          <p:cNvPr id="4" name="Afbeelding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275" y="0"/>
            <a:ext cx="3895724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1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Opdracht</a:t>
            </a:r>
            <a:r>
              <a:rPr lang="en-GB" dirty="0" smtClean="0"/>
              <a:t> 3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Breid</a:t>
            </a:r>
            <a:r>
              <a:rPr lang="en-GB" dirty="0" smtClean="0"/>
              <a:t> de </a:t>
            </a:r>
            <a:r>
              <a:rPr lang="en-GB" dirty="0" err="1" smtClean="0"/>
              <a:t>schakeling</a:t>
            </a:r>
            <a:r>
              <a:rPr lang="en-GB" dirty="0" smtClean="0"/>
              <a:t> </a:t>
            </a:r>
            <a:r>
              <a:rPr lang="en-GB" dirty="0" err="1" smtClean="0"/>
              <a:t>en</a:t>
            </a:r>
            <a:r>
              <a:rPr lang="en-GB" dirty="0" smtClean="0"/>
              <a:t> de code </a:t>
            </a:r>
            <a:r>
              <a:rPr lang="en-GB" dirty="0" err="1" smtClean="0"/>
              <a:t>uit</a:t>
            </a:r>
            <a:r>
              <a:rPr lang="en-GB" dirty="0" smtClean="0"/>
              <a:t> </a:t>
            </a:r>
            <a:r>
              <a:rPr lang="en-GB" dirty="0" err="1" smtClean="0"/>
              <a:t>zodat</a:t>
            </a:r>
            <a:r>
              <a:rPr lang="en-GB" dirty="0" smtClean="0"/>
              <a:t> je </a:t>
            </a:r>
            <a:r>
              <a:rPr lang="en-GB" dirty="0" err="1" smtClean="0"/>
              <a:t>drie</a:t>
            </a:r>
            <a:r>
              <a:rPr lang="en-GB" dirty="0" smtClean="0"/>
              <a:t> </a:t>
            </a:r>
          </a:p>
          <a:p>
            <a:pPr marL="0" indent="0">
              <a:buNone/>
            </a:pPr>
            <a:r>
              <a:rPr lang="en-GB" dirty="0" smtClean="0"/>
              <a:t>LED’s </a:t>
            </a:r>
            <a:r>
              <a:rPr lang="en-GB" dirty="0" err="1" smtClean="0"/>
              <a:t>kan</a:t>
            </a:r>
            <a:r>
              <a:rPr lang="en-GB" dirty="0" smtClean="0"/>
              <a:t> </a:t>
            </a:r>
            <a:r>
              <a:rPr lang="en-GB" dirty="0" err="1" smtClean="0"/>
              <a:t>aansturen</a:t>
            </a:r>
            <a:r>
              <a:rPr lang="en-GB" dirty="0" smtClean="0"/>
              <a:t>.</a:t>
            </a:r>
          </a:p>
          <a:p>
            <a:r>
              <a:rPr lang="en-GB" dirty="0" err="1" smtClean="0"/>
              <a:t>Maak</a:t>
            </a:r>
            <a:r>
              <a:rPr lang="en-GB" dirty="0" smtClean="0"/>
              <a:t> </a:t>
            </a:r>
            <a:r>
              <a:rPr lang="en-GB" dirty="0" err="1" smtClean="0"/>
              <a:t>er</a:t>
            </a:r>
            <a:r>
              <a:rPr lang="en-GB" dirty="0" smtClean="0"/>
              <a:t> </a:t>
            </a:r>
            <a:r>
              <a:rPr lang="en-GB" dirty="0" err="1" smtClean="0"/>
              <a:t>een</a:t>
            </a:r>
            <a:r>
              <a:rPr lang="en-GB" dirty="0" smtClean="0"/>
              <a:t> </a:t>
            </a:r>
            <a:r>
              <a:rPr lang="en-GB" dirty="0" err="1" smtClean="0"/>
              <a:t>verkeerslicht</a:t>
            </a:r>
            <a:r>
              <a:rPr lang="en-GB" dirty="0" smtClean="0"/>
              <a:t> van.</a:t>
            </a:r>
            <a:endParaRPr lang="nl-NL" dirty="0"/>
          </a:p>
        </p:txBody>
      </p:sp>
      <p:pic>
        <p:nvPicPr>
          <p:cNvPr id="4" name="Afbeelding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134" y="0"/>
            <a:ext cx="387286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0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PWM ~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Poort</a:t>
            </a:r>
            <a:r>
              <a:rPr lang="en-GB" dirty="0" smtClean="0"/>
              <a:t> 3, 5, 6, 9, 10 </a:t>
            </a:r>
            <a:r>
              <a:rPr lang="en-GB" dirty="0" err="1" smtClean="0"/>
              <a:t>en</a:t>
            </a:r>
            <a:r>
              <a:rPr lang="en-GB" dirty="0" smtClean="0"/>
              <a:t> 11 </a:t>
            </a:r>
            <a:r>
              <a:rPr lang="en-GB" dirty="0" err="1" smtClean="0"/>
              <a:t>zijn</a:t>
            </a:r>
            <a:r>
              <a:rPr lang="en-GB" dirty="0" smtClean="0"/>
              <a:t> PWM </a:t>
            </a:r>
            <a:r>
              <a:rPr lang="en-GB" dirty="0" err="1" smtClean="0"/>
              <a:t>poorten</a:t>
            </a:r>
            <a:endParaRPr lang="en-GB" dirty="0" smtClean="0"/>
          </a:p>
          <a:p>
            <a:r>
              <a:rPr lang="en-GB" dirty="0" smtClean="0"/>
              <a:t>PWM </a:t>
            </a:r>
            <a:r>
              <a:rPr lang="en-GB" dirty="0" err="1" smtClean="0"/>
              <a:t>staat</a:t>
            </a:r>
            <a:r>
              <a:rPr lang="en-GB" dirty="0" smtClean="0"/>
              <a:t> </a:t>
            </a:r>
            <a:r>
              <a:rPr lang="en-GB" dirty="0" err="1" smtClean="0"/>
              <a:t>voor</a:t>
            </a:r>
            <a:r>
              <a:rPr lang="en-GB" dirty="0" smtClean="0"/>
              <a:t> Pulse Width Modulation</a:t>
            </a:r>
          </a:p>
          <a:p>
            <a:r>
              <a:rPr lang="en-GB" dirty="0" err="1" smtClean="0"/>
              <a:t>Hiermee</a:t>
            </a:r>
            <a:r>
              <a:rPr lang="en-GB" dirty="0" smtClean="0"/>
              <a:t> ‘regel’ je de spanning</a:t>
            </a:r>
            <a:endParaRPr lang="nl-NL" dirty="0"/>
          </a:p>
        </p:txBody>
      </p:sp>
      <p:pic>
        <p:nvPicPr>
          <p:cNvPr id="4" name="Picture 2" descr="http://files.tested.com/photos/2013/06/12/48912-arduinouno_r3_fron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73713" y="843236"/>
            <a:ext cx="5461521" cy="377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upload.wikimedia.org/wikipedia/commons/0/0c/PWM_gemiddelde_waard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274" y="3392487"/>
            <a:ext cx="4002076" cy="341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28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Opdracht</a:t>
            </a:r>
            <a:r>
              <a:rPr lang="en-GB" dirty="0" smtClean="0"/>
              <a:t> 4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Open in sketch het script </a:t>
            </a:r>
            <a:r>
              <a:rPr lang="en-GB" i="1" dirty="0" smtClean="0"/>
              <a:t>Fade</a:t>
            </a:r>
            <a:r>
              <a:rPr lang="en-GB" dirty="0" smtClean="0"/>
              <a:t>.</a:t>
            </a:r>
          </a:p>
          <a:p>
            <a:r>
              <a:rPr lang="en-GB" dirty="0" err="1" smtClean="0"/>
              <a:t>Sluit</a:t>
            </a:r>
            <a:r>
              <a:rPr lang="en-GB" dirty="0" smtClean="0"/>
              <a:t> de LED </a:t>
            </a:r>
            <a:r>
              <a:rPr lang="en-GB" dirty="0" err="1" smtClean="0"/>
              <a:t>aan</a:t>
            </a:r>
            <a:r>
              <a:rPr lang="en-GB" dirty="0" smtClean="0"/>
              <a:t> op de </a:t>
            </a:r>
            <a:r>
              <a:rPr lang="en-GB" dirty="0" err="1" smtClean="0"/>
              <a:t>aangegeven</a:t>
            </a:r>
            <a:r>
              <a:rPr lang="en-GB" dirty="0" smtClean="0"/>
              <a:t> PWM </a:t>
            </a:r>
            <a:r>
              <a:rPr lang="en-GB" dirty="0" err="1" smtClean="0"/>
              <a:t>poort</a:t>
            </a:r>
            <a:r>
              <a:rPr lang="en-GB" dirty="0" smtClean="0"/>
              <a:t>.</a:t>
            </a:r>
          </a:p>
          <a:p>
            <a:r>
              <a:rPr lang="nl-NL" dirty="0"/>
              <a:t>Verander de code zodat de LED sneller volledig </a:t>
            </a:r>
            <a:endParaRPr lang="nl-NL" dirty="0" smtClean="0"/>
          </a:p>
          <a:p>
            <a:pPr marL="0" indent="0">
              <a:buNone/>
            </a:pPr>
            <a:r>
              <a:rPr lang="nl-NL" dirty="0" smtClean="0"/>
              <a:t>brandt </a:t>
            </a:r>
            <a:r>
              <a:rPr lang="nl-NL" dirty="0"/>
              <a:t>en sneller uit is. </a:t>
            </a:r>
            <a:endParaRPr lang="en-GB" dirty="0" smtClean="0"/>
          </a:p>
          <a:p>
            <a:endParaRPr lang="en-GB" dirty="0"/>
          </a:p>
          <a:p>
            <a:r>
              <a:rPr lang="en-GB" dirty="0" err="1" smtClean="0"/>
              <a:t>Waarom</a:t>
            </a:r>
            <a:r>
              <a:rPr lang="en-GB" dirty="0" smtClean="0"/>
              <a:t> </a:t>
            </a:r>
            <a:r>
              <a:rPr lang="en-GB" dirty="0" err="1" smtClean="0"/>
              <a:t>gebruiken</a:t>
            </a:r>
            <a:r>
              <a:rPr lang="en-GB" dirty="0" smtClean="0"/>
              <a:t> we </a:t>
            </a:r>
            <a:r>
              <a:rPr lang="en-GB" dirty="0" err="1" smtClean="0"/>
              <a:t>een</a:t>
            </a:r>
            <a:r>
              <a:rPr lang="en-GB" dirty="0" smtClean="0"/>
              <a:t> </a:t>
            </a:r>
            <a:r>
              <a:rPr lang="en-GB" dirty="0" err="1" smtClean="0">
                <a:solidFill>
                  <a:schemeClr val="accent4"/>
                </a:solidFill>
              </a:rPr>
              <a:t>analogWrite</a:t>
            </a:r>
            <a:r>
              <a:rPr lang="en-GB" dirty="0" smtClean="0"/>
              <a:t>()?</a:t>
            </a:r>
            <a:endParaRPr lang="nl-NL" dirty="0"/>
          </a:p>
        </p:txBody>
      </p:sp>
      <p:pic>
        <p:nvPicPr>
          <p:cNvPr id="4" name="Afbeelding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597" y="0"/>
            <a:ext cx="3474403" cy="4229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431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Script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7119551" cy="4351338"/>
          </a:xfrm>
        </p:spPr>
        <p:txBody>
          <a:bodyPr/>
          <a:lstStyle/>
          <a:p>
            <a:r>
              <a:rPr lang="en-GB" dirty="0" err="1" smtClean="0">
                <a:solidFill>
                  <a:schemeClr val="accent1"/>
                </a:solidFill>
              </a:rPr>
              <a:t>int</a:t>
            </a:r>
            <a:r>
              <a:rPr lang="en-GB" dirty="0" smtClean="0"/>
              <a:t> is </a:t>
            </a:r>
            <a:r>
              <a:rPr lang="en-GB" dirty="0" err="1" smtClean="0"/>
              <a:t>een</a:t>
            </a:r>
            <a:r>
              <a:rPr lang="en-GB" dirty="0" smtClean="0"/>
              <a:t> integer </a:t>
            </a:r>
            <a:r>
              <a:rPr lang="en-GB" dirty="0" err="1" smtClean="0"/>
              <a:t>en</a:t>
            </a:r>
            <a:r>
              <a:rPr lang="en-GB" dirty="0" smtClean="0"/>
              <a:t> </a:t>
            </a:r>
            <a:r>
              <a:rPr lang="en-GB" dirty="0" err="1" smtClean="0"/>
              <a:t>verwijst</a:t>
            </a:r>
            <a:r>
              <a:rPr lang="en-GB" dirty="0" smtClean="0"/>
              <a:t> </a:t>
            </a:r>
            <a:r>
              <a:rPr lang="en-GB" dirty="0" err="1" smtClean="0"/>
              <a:t>hier</a:t>
            </a:r>
            <a:r>
              <a:rPr lang="en-GB" dirty="0" smtClean="0"/>
              <a:t> </a:t>
            </a:r>
            <a:r>
              <a:rPr lang="en-GB" dirty="0" err="1" smtClean="0"/>
              <a:t>naar</a:t>
            </a:r>
            <a:r>
              <a:rPr lang="en-GB" dirty="0" smtClean="0"/>
              <a:t> de pin (9) of </a:t>
            </a:r>
            <a:r>
              <a:rPr lang="en-GB" dirty="0" err="1" smtClean="0"/>
              <a:t>naar</a:t>
            </a:r>
            <a:r>
              <a:rPr lang="en-GB" dirty="0" smtClean="0"/>
              <a:t> </a:t>
            </a:r>
            <a:r>
              <a:rPr lang="en-GB" dirty="0" err="1" smtClean="0"/>
              <a:t>een</a:t>
            </a:r>
            <a:r>
              <a:rPr lang="en-GB" dirty="0" smtClean="0"/>
              <a:t> </a:t>
            </a:r>
            <a:r>
              <a:rPr lang="en-GB" dirty="0" err="1" smtClean="0"/>
              <a:t>waarde</a:t>
            </a:r>
            <a:r>
              <a:rPr lang="en-GB" dirty="0" smtClean="0"/>
              <a:t> (</a:t>
            </a:r>
            <a:r>
              <a:rPr lang="en-GB" dirty="0" err="1" smtClean="0"/>
              <a:t>variabele</a:t>
            </a:r>
            <a:r>
              <a:rPr lang="en-GB" dirty="0" smtClean="0"/>
              <a:t>).</a:t>
            </a:r>
          </a:p>
          <a:p>
            <a:r>
              <a:rPr lang="en-GB" dirty="0" err="1" smtClean="0"/>
              <a:t>Deze</a:t>
            </a:r>
            <a:r>
              <a:rPr lang="en-GB" dirty="0" smtClean="0"/>
              <a:t> </a:t>
            </a:r>
            <a:r>
              <a:rPr lang="en-GB" dirty="0" err="1" smtClean="0"/>
              <a:t>krijgen</a:t>
            </a:r>
            <a:r>
              <a:rPr lang="en-GB" dirty="0" smtClean="0"/>
              <a:t> </a:t>
            </a:r>
            <a:r>
              <a:rPr lang="en-GB" dirty="0" err="1" smtClean="0"/>
              <a:t>een</a:t>
            </a:r>
            <a:r>
              <a:rPr lang="en-GB" dirty="0" smtClean="0"/>
              <a:t> </a:t>
            </a:r>
            <a:r>
              <a:rPr lang="en-GB" dirty="0" err="1" smtClean="0"/>
              <a:t>naam</a:t>
            </a:r>
            <a:r>
              <a:rPr lang="en-GB" dirty="0" smtClean="0"/>
              <a:t> (pin 9 </a:t>
            </a:r>
            <a:r>
              <a:rPr lang="en-GB" dirty="0" err="1" smtClean="0"/>
              <a:t>heeft</a:t>
            </a:r>
            <a:r>
              <a:rPr lang="en-GB" dirty="0" smtClean="0"/>
              <a:t> </a:t>
            </a:r>
            <a:r>
              <a:rPr lang="en-GB" dirty="0" smtClean="0"/>
              <a:t>de </a:t>
            </a:r>
            <a:r>
              <a:rPr lang="en-GB" dirty="0" err="1" smtClean="0"/>
              <a:t>naam</a:t>
            </a:r>
            <a:r>
              <a:rPr lang="en-GB" dirty="0" smtClean="0"/>
              <a:t> led).</a:t>
            </a:r>
          </a:p>
          <a:p>
            <a:r>
              <a:rPr lang="en-GB" dirty="0" smtClean="0"/>
              <a:t>In de setup </a:t>
            </a:r>
            <a:r>
              <a:rPr lang="en-GB" dirty="0" err="1" smtClean="0"/>
              <a:t>geven</a:t>
            </a:r>
            <a:r>
              <a:rPr lang="en-GB" dirty="0" smtClean="0"/>
              <a:t> we </a:t>
            </a:r>
            <a:r>
              <a:rPr lang="en-GB" dirty="0" err="1" smtClean="0"/>
              <a:t>aan</a:t>
            </a:r>
            <a:r>
              <a:rPr lang="en-GB" dirty="0" smtClean="0"/>
              <a:t> </a:t>
            </a:r>
            <a:r>
              <a:rPr lang="en-GB" dirty="0" err="1" smtClean="0"/>
              <a:t>wat</a:t>
            </a:r>
            <a:r>
              <a:rPr lang="en-GB" dirty="0" smtClean="0"/>
              <a:t> de </a:t>
            </a:r>
            <a:r>
              <a:rPr lang="en-GB" dirty="0" err="1" smtClean="0"/>
              <a:t>verschillende</a:t>
            </a:r>
            <a:r>
              <a:rPr lang="en-GB" dirty="0" smtClean="0"/>
              <a:t> </a:t>
            </a:r>
            <a:r>
              <a:rPr lang="en-GB" dirty="0" err="1" smtClean="0"/>
              <a:t>pinnen</a:t>
            </a:r>
            <a:r>
              <a:rPr lang="en-GB" dirty="0" smtClean="0"/>
              <a:t> </a:t>
            </a:r>
            <a:r>
              <a:rPr lang="en-GB" dirty="0" err="1" smtClean="0"/>
              <a:t>zijn</a:t>
            </a:r>
            <a:r>
              <a:rPr lang="en-GB" dirty="0" smtClean="0"/>
              <a:t> (output of input).</a:t>
            </a:r>
          </a:p>
          <a:p>
            <a:r>
              <a:rPr lang="en-GB" dirty="0" err="1" smtClean="0"/>
              <a:t>Alles</a:t>
            </a:r>
            <a:r>
              <a:rPr lang="en-GB" dirty="0" smtClean="0"/>
              <a:t> in loop </a:t>
            </a:r>
            <a:r>
              <a:rPr lang="en-GB" dirty="0" err="1" smtClean="0"/>
              <a:t>wordt</a:t>
            </a:r>
            <a:r>
              <a:rPr lang="en-GB" dirty="0" smtClean="0"/>
              <a:t> </a:t>
            </a:r>
            <a:r>
              <a:rPr lang="en-GB" dirty="0" err="1" smtClean="0"/>
              <a:t>oneindig</a:t>
            </a:r>
            <a:r>
              <a:rPr lang="en-GB" dirty="0" smtClean="0"/>
              <a:t> </a:t>
            </a:r>
            <a:r>
              <a:rPr lang="en-GB" dirty="0" err="1" smtClean="0"/>
              <a:t>herhaald</a:t>
            </a:r>
            <a:r>
              <a:rPr lang="en-GB" dirty="0" smtClean="0"/>
              <a:t>.</a:t>
            </a:r>
          </a:p>
          <a:p>
            <a:r>
              <a:rPr lang="en-GB" dirty="0" smtClean="0"/>
              <a:t>|| of &amp;&amp; </a:t>
            </a:r>
            <a:r>
              <a:rPr lang="en-GB" dirty="0" err="1" smtClean="0"/>
              <a:t>en</a:t>
            </a:r>
            <a:endParaRPr lang="en-GB" dirty="0" smtClean="0"/>
          </a:p>
        </p:txBody>
      </p:sp>
      <p:sp>
        <p:nvSpPr>
          <p:cNvPr id="6" name="Tekstvak 5"/>
          <p:cNvSpPr txBox="1"/>
          <p:nvPr/>
        </p:nvSpPr>
        <p:spPr>
          <a:xfrm>
            <a:off x="8172963" y="511216"/>
            <a:ext cx="386251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err="1">
                <a:solidFill>
                  <a:schemeClr val="accent1"/>
                </a:solidFill>
              </a:rPr>
              <a:t>int</a:t>
            </a:r>
            <a:r>
              <a:rPr lang="en-US" dirty="0"/>
              <a:t> led = </a:t>
            </a:r>
            <a:r>
              <a:rPr lang="en-US" dirty="0" smtClean="0"/>
              <a:t>11; </a:t>
            </a:r>
          </a:p>
          <a:p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/>
              <a:t> </a:t>
            </a:r>
            <a:r>
              <a:rPr lang="en-US" dirty="0"/>
              <a:t>brightness = 0;   </a:t>
            </a:r>
            <a:endParaRPr lang="en-US" dirty="0" smtClean="0"/>
          </a:p>
          <a:p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/>
              <a:t> </a:t>
            </a:r>
            <a:r>
              <a:rPr lang="en-US" dirty="0" err="1" smtClean="0"/>
              <a:t>fadeAmount</a:t>
            </a:r>
            <a:r>
              <a:rPr lang="en-US" dirty="0" smtClean="0"/>
              <a:t> = 5; </a:t>
            </a:r>
          </a:p>
          <a:p>
            <a:r>
              <a:rPr lang="en-US" dirty="0" smtClean="0"/>
              <a:t>   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void</a:t>
            </a:r>
            <a:r>
              <a:rPr lang="en-US" dirty="0" smtClean="0"/>
              <a:t> </a:t>
            </a:r>
            <a:r>
              <a:rPr lang="en-US" dirty="0"/>
              <a:t>setup() {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>
                <a:solidFill>
                  <a:schemeClr val="accent2"/>
                </a:solidFill>
              </a:rPr>
              <a:t>pinMode</a:t>
            </a:r>
            <a:r>
              <a:rPr lang="en-US" dirty="0"/>
              <a:t>(led, </a:t>
            </a:r>
            <a:r>
              <a:rPr lang="en-US" dirty="0">
                <a:solidFill>
                  <a:schemeClr val="accent1"/>
                </a:solidFill>
              </a:rPr>
              <a:t>OUTPUT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accent1"/>
                </a:solidFill>
              </a:rPr>
              <a:t>void</a:t>
            </a:r>
            <a:r>
              <a:rPr lang="en-US" dirty="0" smtClean="0"/>
              <a:t> </a:t>
            </a:r>
            <a:r>
              <a:rPr lang="en-US" dirty="0"/>
              <a:t>loop() {</a:t>
            </a:r>
          </a:p>
          <a:p>
            <a:r>
              <a:rPr lang="en-US" dirty="0" err="1" smtClean="0">
                <a:solidFill>
                  <a:schemeClr val="accent2"/>
                </a:solidFill>
              </a:rPr>
              <a:t>analogWrite</a:t>
            </a:r>
            <a:r>
              <a:rPr lang="en-US" dirty="0" smtClean="0"/>
              <a:t>(led</a:t>
            </a:r>
            <a:r>
              <a:rPr lang="en-US" dirty="0"/>
              <a:t>, brightness);</a:t>
            </a:r>
          </a:p>
          <a:p>
            <a:endParaRPr lang="en-US" dirty="0"/>
          </a:p>
          <a:p>
            <a:r>
              <a:rPr lang="en-US" dirty="0" smtClean="0"/>
              <a:t>brightness </a:t>
            </a:r>
            <a:r>
              <a:rPr lang="en-US" dirty="0"/>
              <a:t>= brightness + </a:t>
            </a:r>
            <a:r>
              <a:rPr lang="en-US" dirty="0" err="1"/>
              <a:t>fadeAmount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accent6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(brightness == 0 || brightness == 255) {</a:t>
            </a:r>
          </a:p>
          <a:p>
            <a:r>
              <a:rPr lang="en-US" dirty="0"/>
              <a:t>    </a:t>
            </a:r>
            <a:r>
              <a:rPr lang="en-US" dirty="0" err="1"/>
              <a:t>fadeAmount</a:t>
            </a:r>
            <a:r>
              <a:rPr lang="en-US" dirty="0"/>
              <a:t> = -</a:t>
            </a:r>
            <a:r>
              <a:rPr lang="en-US" dirty="0" err="1"/>
              <a:t>fadeAmount</a:t>
            </a:r>
            <a:r>
              <a:rPr lang="en-US" dirty="0"/>
              <a:t> ;</a:t>
            </a:r>
          </a:p>
          <a:p>
            <a:r>
              <a:rPr lang="en-US" dirty="0"/>
              <a:t>  }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delay</a:t>
            </a:r>
            <a:r>
              <a:rPr lang="en-US" dirty="0" smtClean="0"/>
              <a:t>(30</a:t>
            </a:r>
            <a:r>
              <a:rPr lang="en-US" dirty="0"/>
              <a:t>);</a:t>
            </a:r>
          </a:p>
          <a:p>
            <a:r>
              <a:rPr lang="en-US" dirty="0" smtClean="0"/>
              <a:t>}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6309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Opdracht</a:t>
            </a:r>
            <a:r>
              <a:rPr lang="en-GB" dirty="0" smtClean="0"/>
              <a:t> 5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7622059" cy="4351338"/>
          </a:xfrm>
        </p:spPr>
        <p:txBody>
          <a:bodyPr/>
          <a:lstStyle/>
          <a:p>
            <a:r>
              <a:rPr lang="en-GB" dirty="0" err="1" smtClean="0"/>
              <a:t>Bouw</a:t>
            </a:r>
            <a:r>
              <a:rPr lang="en-GB" dirty="0" smtClean="0"/>
              <a:t> de </a:t>
            </a:r>
            <a:r>
              <a:rPr lang="en-GB" dirty="0" err="1" smtClean="0"/>
              <a:t>schakeling</a:t>
            </a:r>
            <a:r>
              <a:rPr lang="en-GB" dirty="0" smtClean="0"/>
              <a:t> (button in </a:t>
            </a:r>
            <a:r>
              <a:rPr lang="en-GB" dirty="0" err="1" smtClean="0"/>
              <a:t>serie</a:t>
            </a:r>
            <a:r>
              <a:rPr lang="en-GB" dirty="0" smtClean="0"/>
              <a:t> met 10 k</a:t>
            </a:r>
            <a:r>
              <a:rPr lang="el-GR" dirty="0" smtClean="0"/>
              <a:t>Ω</a:t>
            </a:r>
            <a:r>
              <a:rPr lang="en-GB" dirty="0" smtClean="0"/>
              <a:t>, </a:t>
            </a:r>
            <a:r>
              <a:rPr lang="en-GB" dirty="0" err="1" smtClean="0"/>
              <a:t>waarom</a:t>
            </a:r>
            <a:r>
              <a:rPr lang="en-GB" dirty="0" smtClean="0"/>
              <a:t>?).</a:t>
            </a:r>
          </a:p>
          <a:p>
            <a:r>
              <a:rPr lang="en-GB" dirty="0" smtClean="0"/>
              <a:t>Open het script </a:t>
            </a:r>
            <a:r>
              <a:rPr lang="en-GB" i="1" dirty="0" smtClean="0"/>
              <a:t>Button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 smtClean="0"/>
              <a:t>Leg </a:t>
            </a:r>
            <a:r>
              <a:rPr lang="en-GB" dirty="0" err="1" smtClean="0"/>
              <a:t>uit</a:t>
            </a:r>
            <a:r>
              <a:rPr lang="en-GB" dirty="0" smtClean="0"/>
              <a:t> </a:t>
            </a:r>
            <a:r>
              <a:rPr lang="en-GB" dirty="0" err="1" smtClean="0"/>
              <a:t>dat</a:t>
            </a:r>
            <a:r>
              <a:rPr lang="en-GB" dirty="0" smtClean="0"/>
              <a:t> pin 2 </a:t>
            </a:r>
            <a:r>
              <a:rPr lang="en-GB" dirty="0" err="1" smtClean="0"/>
              <a:t>alleen</a:t>
            </a:r>
            <a:r>
              <a:rPr lang="en-GB" dirty="0" smtClean="0"/>
              <a:t> </a:t>
            </a:r>
            <a:r>
              <a:rPr lang="en-GB" dirty="0" err="1" smtClean="0"/>
              <a:t>een</a:t>
            </a:r>
            <a:r>
              <a:rPr lang="en-GB" dirty="0" smtClean="0"/>
              <a:t> spanning meet </a:t>
            </a:r>
            <a:r>
              <a:rPr lang="en-GB" dirty="0" err="1" smtClean="0"/>
              <a:t>als</a:t>
            </a:r>
            <a:r>
              <a:rPr lang="en-GB" dirty="0" smtClean="0"/>
              <a:t> de </a:t>
            </a:r>
          </a:p>
          <a:p>
            <a:pPr marL="0" indent="0">
              <a:buNone/>
            </a:pPr>
            <a:r>
              <a:rPr lang="en-GB" dirty="0" smtClean="0"/>
              <a:t>button is </a:t>
            </a:r>
            <a:r>
              <a:rPr lang="en-GB" dirty="0" err="1" smtClean="0"/>
              <a:t>ingedrukt</a:t>
            </a:r>
            <a:r>
              <a:rPr lang="en-GB" dirty="0" smtClean="0"/>
              <a:t>.</a:t>
            </a:r>
            <a:endParaRPr lang="nl-NL" dirty="0"/>
          </a:p>
        </p:txBody>
      </p:sp>
      <p:pic>
        <p:nvPicPr>
          <p:cNvPr id="4" name="Afbeelding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590" y="-1"/>
            <a:ext cx="3534410" cy="4371975"/>
          </a:xfrm>
          <a:prstGeom prst="rect">
            <a:avLst/>
          </a:prstGeom>
        </p:spPr>
      </p:pic>
      <p:pic>
        <p:nvPicPr>
          <p:cNvPr id="5" name="Afbeelding 4" descr="http://www.scienceprog.com/wp-content/uploads/2006i/bounce/button_bounc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557" y="4371974"/>
            <a:ext cx="4416743" cy="2486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774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478" y="118624"/>
            <a:ext cx="5562576" cy="402217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Opdracht</a:t>
            </a:r>
            <a:r>
              <a:rPr lang="en-GB" dirty="0" smtClean="0"/>
              <a:t> 6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7284719" cy="4351338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Pas de </a:t>
            </a:r>
            <a:r>
              <a:rPr lang="en-GB" dirty="0" err="1" smtClean="0"/>
              <a:t>vorige</a:t>
            </a:r>
            <a:r>
              <a:rPr lang="en-GB" dirty="0" smtClean="0"/>
              <a:t> </a:t>
            </a:r>
            <a:r>
              <a:rPr lang="en-GB" dirty="0" err="1" smtClean="0"/>
              <a:t>schakeling</a:t>
            </a:r>
            <a:r>
              <a:rPr lang="en-GB" dirty="0" smtClean="0"/>
              <a:t> </a:t>
            </a:r>
            <a:r>
              <a:rPr lang="en-GB" dirty="0" err="1" smtClean="0"/>
              <a:t>aan</a:t>
            </a:r>
            <a:r>
              <a:rPr lang="en-GB" dirty="0" smtClean="0"/>
              <a:t> door </a:t>
            </a:r>
            <a:r>
              <a:rPr lang="en-GB" dirty="0" err="1" smtClean="0"/>
              <a:t>een</a:t>
            </a:r>
            <a:r>
              <a:rPr lang="en-GB" dirty="0" smtClean="0"/>
              <a:t> LDR op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nemen</a:t>
            </a:r>
            <a:r>
              <a:rPr lang="en-GB" dirty="0" smtClean="0"/>
              <a:t> </a:t>
            </a:r>
            <a:r>
              <a:rPr lang="en-GB" dirty="0" err="1" smtClean="0"/>
              <a:t>i.p.v</a:t>
            </a:r>
            <a:r>
              <a:rPr lang="en-GB" dirty="0" smtClean="0"/>
              <a:t>. de button.</a:t>
            </a:r>
          </a:p>
          <a:p>
            <a:r>
              <a:rPr lang="en-GB" dirty="0" err="1" smtClean="0"/>
              <a:t>Vervang</a:t>
            </a:r>
            <a:r>
              <a:rPr lang="en-GB" dirty="0" smtClean="0"/>
              <a:t> de </a:t>
            </a:r>
            <a:r>
              <a:rPr lang="en-GB" dirty="0" err="1" smtClean="0"/>
              <a:t>draad</a:t>
            </a:r>
            <a:r>
              <a:rPr lang="en-GB" dirty="0" smtClean="0"/>
              <a:t> </a:t>
            </a:r>
            <a:r>
              <a:rPr lang="en-GB" dirty="0" err="1" smtClean="0"/>
              <a:t>naar</a:t>
            </a:r>
            <a:r>
              <a:rPr lang="en-GB" dirty="0" smtClean="0"/>
              <a:t> pin 2 met pin A0 (we </a:t>
            </a:r>
            <a:r>
              <a:rPr lang="en-GB" dirty="0" err="1" smtClean="0"/>
              <a:t>lezen</a:t>
            </a:r>
            <a:r>
              <a:rPr lang="en-GB" dirty="0" smtClean="0"/>
              <a:t> nu de </a:t>
            </a:r>
            <a:r>
              <a:rPr lang="en-GB" dirty="0" err="1" smtClean="0"/>
              <a:t>analoge</a:t>
            </a:r>
            <a:r>
              <a:rPr lang="en-GB" dirty="0" smtClean="0"/>
              <a:t> </a:t>
            </a:r>
            <a:r>
              <a:rPr lang="en-GB" dirty="0" err="1" smtClean="0"/>
              <a:t>waarde</a:t>
            </a:r>
            <a:r>
              <a:rPr lang="en-GB" dirty="0" smtClean="0"/>
              <a:t> </a:t>
            </a:r>
            <a:r>
              <a:rPr lang="en-GB" dirty="0" err="1" smtClean="0"/>
              <a:t>uit</a:t>
            </a:r>
            <a:r>
              <a:rPr lang="en-GB" dirty="0" smtClean="0"/>
              <a:t>).</a:t>
            </a:r>
          </a:p>
          <a:p>
            <a:r>
              <a:rPr lang="en-GB" dirty="0" smtClean="0"/>
              <a:t>Open het script </a:t>
            </a:r>
            <a:r>
              <a:rPr lang="en-GB" i="1" dirty="0" err="1" smtClean="0"/>
              <a:t>AnalogreadSerial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 err="1" smtClean="0"/>
              <a:t>Verander</a:t>
            </a:r>
            <a:r>
              <a:rPr lang="en-GB" dirty="0" smtClean="0"/>
              <a:t> het script </a:t>
            </a:r>
            <a:r>
              <a:rPr lang="en-GB" dirty="0" err="1" smtClean="0"/>
              <a:t>zodat</a:t>
            </a:r>
            <a:r>
              <a:rPr lang="en-GB" dirty="0" smtClean="0"/>
              <a:t> je </a:t>
            </a:r>
            <a:r>
              <a:rPr lang="en-GB" dirty="0" err="1" smtClean="0"/>
              <a:t>een</a:t>
            </a:r>
            <a:r>
              <a:rPr lang="en-GB" dirty="0" smtClean="0"/>
              <a:t> </a:t>
            </a:r>
            <a:r>
              <a:rPr lang="en-GB" dirty="0" err="1" smtClean="0"/>
              <a:t>nachtlamp</a:t>
            </a:r>
            <a:r>
              <a:rPr lang="en-GB" dirty="0" smtClean="0"/>
              <a:t> </a:t>
            </a:r>
            <a:r>
              <a:rPr lang="en-GB" dirty="0" err="1" smtClean="0"/>
              <a:t>hebt</a:t>
            </a:r>
            <a:r>
              <a:rPr lang="en-GB" dirty="0" smtClean="0"/>
              <a:t>.</a:t>
            </a:r>
          </a:p>
          <a:p>
            <a:r>
              <a:rPr lang="en-GB" dirty="0" err="1" smtClean="0"/>
              <a:t>Waarom</a:t>
            </a:r>
            <a:r>
              <a:rPr lang="en-GB" dirty="0" smtClean="0"/>
              <a:t> </a:t>
            </a:r>
            <a:r>
              <a:rPr lang="en-GB" dirty="0" err="1" smtClean="0"/>
              <a:t>zetten</a:t>
            </a:r>
            <a:r>
              <a:rPr lang="en-GB" dirty="0" smtClean="0"/>
              <a:t> we </a:t>
            </a:r>
            <a:r>
              <a:rPr lang="en-GB" dirty="0" err="1" smtClean="0"/>
              <a:t>een</a:t>
            </a:r>
            <a:r>
              <a:rPr lang="en-GB" dirty="0" smtClean="0"/>
              <a:t> </a:t>
            </a:r>
            <a:r>
              <a:rPr lang="en-GB" dirty="0" err="1" smtClean="0"/>
              <a:t>grote</a:t>
            </a:r>
            <a:r>
              <a:rPr lang="en-GB" dirty="0" smtClean="0"/>
              <a:t> </a:t>
            </a:r>
            <a:r>
              <a:rPr lang="en-GB" dirty="0" err="1" smtClean="0"/>
              <a:t>weerstand</a:t>
            </a:r>
            <a:r>
              <a:rPr lang="en-GB" dirty="0" smtClean="0"/>
              <a:t> in </a:t>
            </a:r>
            <a:r>
              <a:rPr lang="en-GB" dirty="0" err="1" smtClean="0"/>
              <a:t>serie</a:t>
            </a:r>
            <a:r>
              <a:rPr lang="en-GB" dirty="0" smtClean="0"/>
              <a:t> met de LDR?</a:t>
            </a:r>
          </a:p>
        </p:txBody>
      </p:sp>
      <p:pic>
        <p:nvPicPr>
          <p:cNvPr id="5" name="Afbeelding 4" descr="http://www.bbc.co.uk/staticarchive/795a1168769f617b50f81572e12ed133e7b00c76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919" y="4735195"/>
            <a:ext cx="2151380" cy="2151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079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 map </a:t>
            </a:r>
            <a:r>
              <a:rPr lang="en-GB" dirty="0" err="1" smtClean="0"/>
              <a:t>functie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 </a:t>
            </a:r>
            <a:r>
              <a:rPr lang="en-GB" dirty="0" err="1" smtClean="0"/>
              <a:t>analog</a:t>
            </a:r>
            <a:r>
              <a:rPr lang="en-GB" dirty="0" smtClean="0"/>
              <a:t> in </a:t>
            </a:r>
            <a:r>
              <a:rPr lang="en-GB" dirty="0" err="1" smtClean="0"/>
              <a:t>heeft</a:t>
            </a:r>
            <a:r>
              <a:rPr lang="en-GB" dirty="0" smtClean="0"/>
              <a:t> </a:t>
            </a:r>
            <a:r>
              <a:rPr lang="en-GB" dirty="0" err="1" smtClean="0"/>
              <a:t>een</a:t>
            </a:r>
            <a:r>
              <a:rPr lang="en-GB" dirty="0" smtClean="0"/>
              <a:t> 10-bits AD converter (2</a:t>
            </a:r>
            <a:r>
              <a:rPr lang="en-GB" baseline="30000" dirty="0" smtClean="0"/>
              <a:t>10</a:t>
            </a:r>
            <a:r>
              <a:rPr lang="en-GB" dirty="0" smtClean="0"/>
              <a:t> = 1024).</a:t>
            </a:r>
          </a:p>
          <a:p>
            <a:r>
              <a:rPr lang="en-GB" dirty="0" smtClean="0"/>
              <a:t>De PWM </a:t>
            </a:r>
            <a:r>
              <a:rPr lang="en-GB" dirty="0" err="1" smtClean="0"/>
              <a:t>heeft</a:t>
            </a:r>
            <a:r>
              <a:rPr lang="en-GB" dirty="0" smtClean="0"/>
              <a:t> </a:t>
            </a:r>
            <a:r>
              <a:rPr lang="en-GB" dirty="0" err="1" smtClean="0"/>
              <a:t>een</a:t>
            </a:r>
            <a:r>
              <a:rPr lang="en-GB" dirty="0" smtClean="0"/>
              <a:t> 8-bits </a:t>
            </a:r>
            <a:r>
              <a:rPr lang="en-GB" dirty="0" err="1" smtClean="0"/>
              <a:t>resolutie</a:t>
            </a:r>
            <a:r>
              <a:rPr lang="en-GB" dirty="0" smtClean="0"/>
              <a:t> (2</a:t>
            </a:r>
            <a:r>
              <a:rPr lang="en-GB" baseline="30000" dirty="0" smtClean="0"/>
              <a:t>8</a:t>
            </a:r>
            <a:r>
              <a:rPr lang="en-GB" dirty="0" smtClean="0"/>
              <a:t> = 256).</a:t>
            </a:r>
          </a:p>
          <a:p>
            <a:r>
              <a:rPr lang="en-GB" dirty="0" err="1" smtClean="0"/>
              <a:t>Schalen</a:t>
            </a:r>
            <a:r>
              <a:rPr lang="en-GB" dirty="0" smtClean="0"/>
              <a:t> is </a:t>
            </a:r>
            <a:r>
              <a:rPr lang="en-GB" dirty="0" err="1" smtClean="0"/>
              <a:t>noodzakelijk</a:t>
            </a:r>
            <a:r>
              <a:rPr lang="en-GB" dirty="0" smtClean="0"/>
              <a:t>.</a:t>
            </a:r>
            <a:endParaRPr lang="nl-NL" dirty="0"/>
          </a:p>
        </p:txBody>
      </p:sp>
      <p:pic>
        <p:nvPicPr>
          <p:cNvPr id="4" name="irc_mi" descr="http://m.eet.com/media/1075629/0503feat2fig1.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505" y="2747327"/>
            <a:ext cx="5430520" cy="411067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hthoek 4"/>
          <p:cNvSpPr/>
          <p:nvPr/>
        </p:nvSpPr>
        <p:spPr>
          <a:xfrm>
            <a:off x="971550" y="3683360"/>
            <a:ext cx="6096000" cy="262854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loop() {</a:t>
            </a:r>
            <a:endParaRPr lang="nl-NL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en-GB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sensorValue</a:t>
            </a:r>
            <a:r>
              <a:rPr lang="en-GB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dirty="0" err="1" smtClean="0">
                <a:solidFill>
                  <a:srgbClr val="ED7D3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analogRead</a:t>
            </a:r>
            <a:r>
              <a:rPr lang="en-GB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sensorPin</a:t>
            </a:r>
            <a:r>
              <a:rPr lang="en-GB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nl-NL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brightness = </a:t>
            </a:r>
            <a:r>
              <a:rPr lang="en-GB" dirty="0" smtClean="0">
                <a:solidFill>
                  <a:srgbClr val="ED7D3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GB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(sensorValue,500,900,255,0);</a:t>
            </a:r>
            <a:endParaRPr lang="nl-NL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dirty="0" smtClean="0">
                <a:solidFill>
                  <a:srgbClr val="ED7D3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en-GB" dirty="0" err="1" smtClean="0">
                <a:solidFill>
                  <a:srgbClr val="ED7D3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GB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sensorValue</a:t>
            </a:r>
            <a:r>
              <a:rPr lang="en-GB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nl-NL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delay(10);</a:t>
            </a:r>
            <a:endParaRPr lang="nl-NL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en-GB" dirty="0" err="1" smtClean="0">
                <a:solidFill>
                  <a:srgbClr val="ED7D3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analogWrite</a:t>
            </a:r>
            <a:r>
              <a:rPr lang="en-GB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ledPin,brightness</a:t>
            </a:r>
            <a:r>
              <a:rPr lang="en-GB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                 </a:t>
            </a:r>
            <a:endParaRPr lang="nl-NL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nl-NL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69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Opdracht</a:t>
            </a:r>
            <a:r>
              <a:rPr lang="en-GB" dirty="0" smtClean="0"/>
              <a:t> 7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Meet de </a:t>
            </a:r>
            <a:r>
              <a:rPr lang="en-GB" dirty="0" err="1" smtClean="0"/>
              <a:t>maximale</a:t>
            </a:r>
            <a:r>
              <a:rPr lang="en-GB" dirty="0" smtClean="0"/>
              <a:t> </a:t>
            </a:r>
            <a:r>
              <a:rPr lang="en-GB" dirty="0" err="1" smtClean="0"/>
              <a:t>en</a:t>
            </a:r>
            <a:r>
              <a:rPr lang="en-GB" dirty="0" smtClean="0"/>
              <a:t> </a:t>
            </a:r>
            <a:r>
              <a:rPr lang="en-GB" dirty="0" err="1" smtClean="0"/>
              <a:t>minimale</a:t>
            </a:r>
            <a:r>
              <a:rPr lang="en-GB" dirty="0" smtClean="0"/>
              <a:t> </a:t>
            </a:r>
            <a:r>
              <a:rPr lang="en-GB" dirty="0" err="1" smtClean="0"/>
              <a:t>waarde</a:t>
            </a:r>
            <a:r>
              <a:rPr lang="en-GB" dirty="0" smtClean="0"/>
              <a:t> </a:t>
            </a:r>
            <a:r>
              <a:rPr lang="en-GB" dirty="0" err="1" smtClean="0"/>
              <a:t>en</a:t>
            </a:r>
            <a:r>
              <a:rPr lang="en-GB" dirty="0" smtClean="0"/>
              <a:t> lees </a:t>
            </a:r>
            <a:r>
              <a:rPr lang="en-GB" dirty="0" err="1" smtClean="0"/>
              <a:t>deze</a:t>
            </a:r>
            <a:r>
              <a:rPr lang="en-GB" dirty="0" smtClean="0"/>
              <a:t> </a:t>
            </a:r>
            <a:r>
              <a:rPr lang="en-GB" dirty="0" err="1" smtClean="0"/>
              <a:t>uit</a:t>
            </a:r>
            <a:r>
              <a:rPr lang="en-GB" dirty="0" smtClean="0"/>
              <a:t> </a:t>
            </a:r>
            <a:r>
              <a:rPr lang="en-GB" dirty="0" err="1" smtClean="0"/>
              <a:t>m.b.v</a:t>
            </a:r>
            <a:r>
              <a:rPr lang="en-GB" dirty="0" smtClean="0"/>
              <a:t>. </a:t>
            </a:r>
            <a:r>
              <a:rPr lang="en-GB" dirty="0" err="1" smtClean="0"/>
              <a:t>Serial.print</a:t>
            </a:r>
            <a:r>
              <a:rPr lang="en-GB" dirty="0" smtClean="0"/>
              <a:t>.</a:t>
            </a:r>
          </a:p>
          <a:p>
            <a:r>
              <a:rPr lang="en-GB" dirty="0" err="1" smtClean="0"/>
              <a:t>Stel</a:t>
            </a:r>
            <a:r>
              <a:rPr lang="en-GB" dirty="0" smtClean="0"/>
              <a:t> de </a:t>
            </a:r>
            <a:r>
              <a:rPr lang="en-GB" dirty="0" err="1" smtClean="0"/>
              <a:t>schaal</a:t>
            </a:r>
            <a:r>
              <a:rPr lang="en-GB" dirty="0" smtClean="0"/>
              <a:t> in map </a:t>
            </a:r>
            <a:r>
              <a:rPr lang="en-GB" dirty="0" err="1" smtClean="0"/>
              <a:t>functie</a:t>
            </a:r>
            <a:r>
              <a:rPr lang="en-GB" dirty="0" smtClean="0"/>
              <a:t> </a:t>
            </a:r>
            <a:r>
              <a:rPr lang="en-GB" dirty="0" err="1" smtClean="0"/>
              <a:t>zo</a:t>
            </a:r>
            <a:r>
              <a:rPr lang="en-GB" dirty="0" smtClean="0"/>
              <a:t> in </a:t>
            </a:r>
            <a:r>
              <a:rPr lang="en-GB" dirty="0" err="1" smtClean="0"/>
              <a:t>dat</a:t>
            </a:r>
            <a:r>
              <a:rPr lang="en-GB" dirty="0" smtClean="0"/>
              <a:t> de LED </a:t>
            </a:r>
            <a:r>
              <a:rPr lang="en-GB" dirty="0" err="1" smtClean="0"/>
              <a:t>meer</a:t>
            </a:r>
            <a:r>
              <a:rPr lang="en-GB" dirty="0" smtClean="0"/>
              <a:t> </a:t>
            </a:r>
            <a:r>
              <a:rPr lang="en-GB" dirty="0" err="1" smtClean="0"/>
              <a:t>reageert</a:t>
            </a:r>
            <a:r>
              <a:rPr lang="en-GB" dirty="0" smtClean="0"/>
              <a:t> op </a:t>
            </a:r>
            <a:r>
              <a:rPr lang="en-GB" dirty="0" err="1" smtClean="0"/>
              <a:t>licht</a:t>
            </a:r>
            <a:r>
              <a:rPr lang="en-GB" dirty="0" smtClean="0"/>
              <a:t> </a:t>
            </a:r>
            <a:r>
              <a:rPr lang="en-GB" dirty="0" err="1" smtClean="0"/>
              <a:t>verandering</a:t>
            </a:r>
            <a:r>
              <a:rPr lang="en-GB" dirty="0" smtClean="0"/>
              <a:t>.</a:t>
            </a:r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971550" y="3683360"/>
            <a:ext cx="6096000" cy="262854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loop() {</a:t>
            </a:r>
            <a:endParaRPr lang="nl-NL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en-GB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sensorValue</a:t>
            </a:r>
            <a:r>
              <a:rPr lang="en-GB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dirty="0" err="1" smtClean="0">
                <a:solidFill>
                  <a:srgbClr val="ED7D3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analogRead</a:t>
            </a:r>
            <a:r>
              <a:rPr lang="en-GB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sensorPin</a:t>
            </a:r>
            <a:r>
              <a:rPr lang="en-GB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nl-NL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brightness = </a:t>
            </a:r>
            <a:r>
              <a:rPr lang="en-GB" dirty="0" smtClean="0">
                <a:solidFill>
                  <a:srgbClr val="ED7D3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GB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(sensorValue,500,900,255,0);</a:t>
            </a:r>
            <a:endParaRPr lang="nl-NL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dirty="0" smtClean="0">
                <a:solidFill>
                  <a:srgbClr val="ED7D3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en-GB" dirty="0" err="1" smtClean="0">
                <a:solidFill>
                  <a:srgbClr val="ED7D3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GB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sensorValue</a:t>
            </a:r>
            <a:r>
              <a:rPr lang="en-GB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nl-NL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delay(10);</a:t>
            </a:r>
            <a:endParaRPr lang="nl-NL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en-GB" dirty="0" err="1" smtClean="0">
                <a:solidFill>
                  <a:srgbClr val="ED7D3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analogWrite</a:t>
            </a:r>
            <a:r>
              <a:rPr lang="en-GB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ledPin,brightness</a:t>
            </a:r>
            <a:r>
              <a:rPr lang="en-GB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                 </a:t>
            </a:r>
            <a:endParaRPr lang="nl-NL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nl-NL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9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3/38/Arduino_Uno_-_R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190" y="1110766"/>
            <a:ext cx="4835724" cy="483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1112108" y="609600"/>
            <a:ext cx="379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Technisch</a:t>
            </a:r>
            <a:r>
              <a:rPr lang="en-GB" dirty="0" smtClean="0"/>
              <a:t> </a:t>
            </a:r>
            <a:r>
              <a:rPr lang="en-GB" dirty="0" err="1" smtClean="0"/>
              <a:t>Ontwerpen</a:t>
            </a:r>
            <a:endParaRPr lang="nl-NL" dirty="0"/>
          </a:p>
        </p:txBody>
      </p:sp>
      <p:sp>
        <p:nvSpPr>
          <p:cNvPr id="7" name="Tekstvak 6"/>
          <p:cNvSpPr txBox="1"/>
          <p:nvPr/>
        </p:nvSpPr>
        <p:spPr>
          <a:xfrm>
            <a:off x="7339914" y="593124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Technische</a:t>
            </a:r>
            <a:r>
              <a:rPr lang="en-GB" dirty="0" smtClean="0"/>
              <a:t> </a:t>
            </a:r>
            <a:r>
              <a:rPr lang="en-GB" dirty="0" err="1" smtClean="0"/>
              <a:t>automatisering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9572368" y="2737892"/>
            <a:ext cx="1935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Profielwerkstuk</a:t>
            </a:r>
            <a:endParaRPr lang="nl-NL" dirty="0"/>
          </a:p>
        </p:txBody>
      </p:sp>
      <p:sp>
        <p:nvSpPr>
          <p:cNvPr id="9" name="Tekstvak 8"/>
          <p:cNvSpPr txBox="1"/>
          <p:nvPr/>
        </p:nvSpPr>
        <p:spPr>
          <a:xfrm>
            <a:off x="8690919" y="5432169"/>
            <a:ext cx="267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Practicum </a:t>
            </a:r>
            <a:r>
              <a:rPr lang="en-GB" dirty="0" err="1" smtClean="0"/>
              <a:t>materiaal</a:t>
            </a:r>
            <a:endParaRPr lang="nl-NL" dirty="0"/>
          </a:p>
        </p:txBody>
      </p:sp>
      <p:sp>
        <p:nvSpPr>
          <p:cNvPr id="10" name="Tekstvak 9"/>
          <p:cNvSpPr txBox="1"/>
          <p:nvPr/>
        </p:nvSpPr>
        <p:spPr>
          <a:xfrm>
            <a:off x="972065" y="5247503"/>
            <a:ext cx="263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Elektriciteit</a:t>
            </a:r>
            <a:endParaRPr lang="nl-NL" dirty="0"/>
          </a:p>
        </p:txBody>
      </p:sp>
      <p:sp>
        <p:nvSpPr>
          <p:cNvPr id="11" name="Tekstvak 10"/>
          <p:cNvSpPr txBox="1"/>
          <p:nvPr/>
        </p:nvSpPr>
        <p:spPr>
          <a:xfrm>
            <a:off x="98854" y="3107224"/>
            <a:ext cx="3097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Onderzoeken</a:t>
            </a:r>
            <a:r>
              <a:rPr lang="en-GB" dirty="0" smtClean="0"/>
              <a:t> met meet- </a:t>
            </a:r>
            <a:r>
              <a:rPr lang="en-GB" dirty="0" err="1" smtClean="0"/>
              <a:t>en</a:t>
            </a:r>
            <a:r>
              <a:rPr lang="en-GB" dirty="0" smtClean="0"/>
              <a:t> </a:t>
            </a:r>
            <a:r>
              <a:rPr lang="en-GB" dirty="0" err="1" smtClean="0"/>
              <a:t>regelsystemen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Opdracht</a:t>
            </a:r>
            <a:r>
              <a:rPr lang="en-GB" dirty="0" smtClean="0"/>
              <a:t> 8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Vervang</a:t>
            </a:r>
            <a:r>
              <a:rPr lang="en-GB" dirty="0" smtClean="0"/>
              <a:t> in de </a:t>
            </a:r>
            <a:r>
              <a:rPr lang="en-GB" dirty="0" err="1" smtClean="0"/>
              <a:t>schakeling</a:t>
            </a:r>
            <a:r>
              <a:rPr lang="en-GB" dirty="0" smtClean="0"/>
              <a:t> de LED met het piezo-</a:t>
            </a:r>
            <a:r>
              <a:rPr lang="en-GB" dirty="0" err="1" smtClean="0"/>
              <a:t>elektrisch</a:t>
            </a:r>
            <a:r>
              <a:rPr lang="en-GB" dirty="0" smtClean="0"/>
              <a:t> element (of buzzer).</a:t>
            </a:r>
          </a:p>
          <a:p>
            <a:r>
              <a:rPr lang="en-GB" dirty="0" err="1" smtClean="0"/>
              <a:t>Vervang</a:t>
            </a:r>
            <a:r>
              <a:rPr lang="en-GB" dirty="0" smtClean="0"/>
              <a:t> de </a:t>
            </a:r>
            <a:r>
              <a:rPr lang="en-GB" dirty="0" err="1" smtClean="0"/>
              <a:t>weerstand</a:t>
            </a:r>
            <a:r>
              <a:rPr lang="en-GB" dirty="0" smtClean="0"/>
              <a:t> die in </a:t>
            </a:r>
            <a:r>
              <a:rPr lang="en-GB" dirty="0" err="1" smtClean="0"/>
              <a:t>serie</a:t>
            </a:r>
            <a:r>
              <a:rPr lang="en-GB" dirty="0" smtClean="0"/>
              <a:t> </a:t>
            </a:r>
            <a:r>
              <a:rPr lang="en-GB" dirty="0" err="1" smtClean="0"/>
              <a:t>stond</a:t>
            </a:r>
            <a:r>
              <a:rPr lang="en-GB" dirty="0" smtClean="0"/>
              <a:t> met de LED door </a:t>
            </a:r>
            <a:r>
              <a:rPr lang="en-GB" dirty="0" err="1" smtClean="0"/>
              <a:t>een</a:t>
            </a:r>
            <a:r>
              <a:rPr lang="en-GB" dirty="0" smtClean="0"/>
              <a:t> </a:t>
            </a:r>
            <a:r>
              <a:rPr lang="en-GB" dirty="0" err="1" smtClean="0"/>
              <a:t>potmeter</a:t>
            </a:r>
            <a:r>
              <a:rPr lang="en-GB" dirty="0" smtClean="0"/>
              <a:t>. Je </a:t>
            </a:r>
            <a:r>
              <a:rPr lang="en-GB" dirty="0" err="1" smtClean="0"/>
              <a:t>hebt</a:t>
            </a:r>
            <a:r>
              <a:rPr lang="en-GB" dirty="0" smtClean="0"/>
              <a:t> nu </a:t>
            </a:r>
            <a:r>
              <a:rPr lang="en-GB" dirty="0" err="1" smtClean="0"/>
              <a:t>een</a:t>
            </a:r>
            <a:r>
              <a:rPr lang="en-GB" dirty="0" smtClean="0"/>
              <a:t> volume </a:t>
            </a:r>
            <a:r>
              <a:rPr lang="en-GB" dirty="0" err="1" smtClean="0"/>
              <a:t>regelaar</a:t>
            </a:r>
            <a:r>
              <a:rPr lang="en-GB" dirty="0" smtClean="0"/>
              <a:t>.</a:t>
            </a:r>
          </a:p>
          <a:p>
            <a:r>
              <a:rPr lang="en-GB" dirty="0" err="1" smtClean="0"/>
              <a:t>Wijzig</a:t>
            </a:r>
            <a:r>
              <a:rPr lang="en-GB" dirty="0" smtClean="0"/>
              <a:t> je script </a:t>
            </a:r>
            <a:r>
              <a:rPr lang="en-GB" dirty="0" err="1" smtClean="0"/>
              <a:t>zodat</a:t>
            </a:r>
            <a:r>
              <a:rPr lang="en-GB" dirty="0" smtClean="0"/>
              <a:t> je </a:t>
            </a:r>
            <a:r>
              <a:rPr lang="en-GB" dirty="0" err="1" smtClean="0"/>
              <a:t>een</a:t>
            </a:r>
            <a:r>
              <a:rPr lang="en-GB" dirty="0" smtClean="0"/>
              <a:t> </a:t>
            </a:r>
            <a:r>
              <a:rPr lang="en-GB" dirty="0" err="1" smtClean="0"/>
              <a:t>muziekinstrument</a:t>
            </a:r>
            <a:r>
              <a:rPr lang="en-GB" dirty="0" smtClean="0"/>
              <a:t> </a:t>
            </a:r>
            <a:r>
              <a:rPr lang="en-GB" dirty="0" err="1" smtClean="0"/>
              <a:t>hebt</a:t>
            </a:r>
            <a:r>
              <a:rPr lang="en-GB" dirty="0" smtClean="0"/>
              <a:t> </a:t>
            </a:r>
            <a:r>
              <a:rPr lang="en-GB" dirty="0" err="1" smtClean="0"/>
              <a:t>waarbij</a:t>
            </a:r>
            <a:r>
              <a:rPr lang="en-GB" dirty="0" smtClean="0"/>
              <a:t> de </a:t>
            </a:r>
            <a:r>
              <a:rPr lang="en-GB" dirty="0" err="1" smtClean="0"/>
              <a:t>toonhoogte</a:t>
            </a:r>
            <a:r>
              <a:rPr lang="en-GB" dirty="0" smtClean="0"/>
              <a:t> </a:t>
            </a:r>
            <a:r>
              <a:rPr lang="en-GB" dirty="0" err="1" smtClean="0"/>
              <a:t>afhankelijk</a:t>
            </a:r>
            <a:r>
              <a:rPr lang="en-GB" dirty="0" smtClean="0"/>
              <a:t> is van de </a:t>
            </a:r>
            <a:r>
              <a:rPr lang="en-GB" dirty="0" err="1" smtClean="0"/>
              <a:t>hoeveelheid</a:t>
            </a:r>
            <a:r>
              <a:rPr lang="en-GB" dirty="0" smtClean="0"/>
              <a:t> </a:t>
            </a:r>
            <a:r>
              <a:rPr lang="en-GB" dirty="0" err="1" smtClean="0"/>
              <a:t>licht</a:t>
            </a:r>
            <a:r>
              <a:rPr lang="en-GB" dirty="0" smtClean="0"/>
              <a:t>. </a:t>
            </a:r>
            <a:r>
              <a:rPr lang="en-GB" dirty="0" err="1" smtClean="0"/>
              <a:t>Gebruik</a:t>
            </a:r>
            <a:r>
              <a:rPr lang="en-GB" dirty="0" smtClean="0"/>
              <a:t> </a:t>
            </a:r>
            <a:r>
              <a:rPr lang="en-GB" dirty="0" err="1" smtClean="0"/>
              <a:t>daarvoor</a:t>
            </a:r>
            <a:r>
              <a:rPr lang="en-GB" dirty="0" smtClean="0"/>
              <a:t> de map </a:t>
            </a:r>
            <a:r>
              <a:rPr lang="en-GB" dirty="0" err="1" smtClean="0"/>
              <a:t>functie</a:t>
            </a:r>
            <a:r>
              <a:rPr lang="en-GB" dirty="0" smtClean="0"/>
              <a:t> </a:t>
            </a:r>
            <a:r>
              <a:rPr lang="en-GB" dirty="0" err="1" smtClean="0"/>
              <a:t>en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accent4"/>
                </a:solidFill>
              </a:rPr>
              <a:t>tone</a:t>
            </a:r>
            <a:r>
              <a:rPr lang="en-GB" dirty="0" smtClean="0"/>
              <a:t>(</a:t>
            </a:r>
            <a:r>
              <a:rPr lang="en-GB" dirty="0" err="1" smtClean="0"/>
              <a:t>pin,toonhoogte,duur</a:t>
            </a:r>
            <a:r>
              <a:rPr lang="en-GB" dirty="0" smtClean="0"/>
              <a:t> in </a:t>
            </a:r>
            <a:r>
              <a:rPr lang="en-GB" dirty="0" err="1" smtClean="0"/>
              <a:t>ms</a:t>
            </a:r>
            <a:r>
              <a:rPr lang="en-GB" dirty="0" smtClean="0"/>
              <a:t>).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3663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Opdracht</a:t>
            </a:r>
            <a:r>
              <a:rPr lang="en-GB" dirty="0" smtClean="0"/>
              <a:t> 9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7498492" cy="4351338"/>
          </a:xfrm>
        </p:spPr>
        <p:txBody>
          <a:bodyPr/>
          <a:lstStyle/>
          <a:p>
            <a:r>
              <a:rPr lang="en-GB" dirty="0" err="1" smtClean="0"/>
              <a:t>Maak</a:t>
            </a:r>
            <a:r>
              <a:rPr lang="en-GB" dirty="0" smtClean="0"/>
              <a:t> de </a:t>
            </a:r>
            <a:r>
              <a:rPr lang="en-GB" dirty="0" err="1" smtClean="0"/>
              <a:t>schakeling</a:t>
            </a:r>
            <a:r>
              <a:rPr lang="en-GB" dirty="0" smtClean="0"/>
              <a:t> die </a:t>
            </a:r>
            <a:r>
              <a:rPr lang="en-GB" dirty="0" err="1" smtClean="0"/>
              <a:t>nodig</a:t>
            </a:r>
            <a:r>
              <a:rPr lang="en-GB" dirty="0" smtClean="0"/>
              <a:t> is </a:t>
            </a:r>
            <a:r>
              <a:rPr lang="en-GB" dirty="0" err="1" smtClean="0"/>
              <a:t>voor</a:t>
            </a:r>
            <a:r>
              <a:rPr lang="en-GB" dirty="0" smtClean="0"/>
              <a:t> </a:t>
            </a:r>
            <a:r>
              <a:rPr lang="en-GB" dirty="0" err="1" smtClean="0"/>
              <a:t>een</a:t>
            </a:r>
            <a:r>
              <a:rPr lang="en-GB" dirty="0" smtClean="0"/>
              <a:t> RGB LED.</a:t>
            </a:r>
          </a:p>
          <a:p>
            <a:r>
              <a:rPr lang="en-GB" dirty="0" smtClean="0"/>
              <a:t>Leg </a:t>
            </a:r>
            <a:r>
              <a:rPr lang="en-GB" dirty="0" err="1" smtClean="0"/>
              <a:t>uit</a:t>
            </a:r>
            <a:r>
              <a:rPr lang="en-GB" dirty="0" smtClean="0"/>
              <a:t> </a:t>
            </a:r>
            <a:r>
              <a:rPr lang="en-GB" dirty="0" err="1" smtClean="0"/>
              <a:t>dat</a:t>
            </a:r>
            <a:r>
              <a:rPr lang="en-GB" dirty="0" smtClean="0"/>
              <a:t> </a:t>
            </a:r>
            <a:r>
              <a:rPr lang="en-GB" dirty="0" err="1" smtClean="0"/>
              <a:t>voor</a:t>
            </a:r>
            <a:r>
              <a:rPr lang="en-GB" dirty="0" smtClean="0"/>
              <a:t> </a:t>
            </a:r>
            <a:r>
              <a:rPr lang="en-GB" dirty="0" err="1" smtClean="0"/>
              <a:t>elke</a:t>
            </a:r>
            <a:r>
              <a:rPr lang="en-GB" dirty="0" smtClean="0"/>
              <a:t> </a:t>
            </a:r>
            <a:r>
              <a:rPr lang="en-GB" dirty="0" err="1" smtClean="0"/>
              <a:t>poot</a:t>
            </a:r>
            <a:r>
              <a:rPr lang="en-GB" dirty="0" smtClean="0"/>
              <a:t> </a:t>
            </a:r>
            <a:r>
              <a:rPr lang="en-GB" dirty="0" err="1" smtClean="0"/>
              <a:t>een</a:t>
            </a:r>
            <a:r>
              <a:rPr lang="en-GB" dirty="0" smtClean="0"/>
              <a:t> </a:t>
            </a:r>
            <a:r>
              <a:rPr lang="en-GB" dirty="0" err="1" smtClean="0"/>
              <a:t>weerstand</a:t>
            </a:r>
            <a:r>
              <a:rPr lang="en-GB" dirty="0" smtClean="0"/>
              <a:t> </a:t>
            </a:r>
            <a:r>
              <a:rPr lang="en-GB" dirty="0" err="1" smtClean="0"/>
              <a:t>nodig</a:t>
            </a:r>
            <a:r>
              <a:rPr lang="en-GB" dirty="0" smtClean="0"/>
              <a:t> is (0,25 W </a:t>
            </a:r>
            <a:r>
              <a:rPr lang="en-GB" dirty="0" err="1" smtClean="0"/>
              <a:t>weerstand</a:t>
            </a:r>
            <a:r>
              <a:rPr lang="en-GB" dirty="0" smtClean="0"/>
              <a:t>). </a:t>
            </a:r>
          </a:p>
          <a:p>
            <a:r>
              <a:rPr lang="en-GB" dirty="0" smtClean="0"/>
              <a:t>Mix de spanning over de </a:t>
            </a:r>
            <a:r>
              <a:rPr lang="en-GB" dirty="0" err="1" smtClean="0"/>
              <a:t>verschillende</a:t>
            </a:r>
            <a:r>
              <a:rPr lang="en-GB" dirty="0" smtClean="0"/>
              <a:t> </a:t>
            </a:r>
            <a:r>
              <a:rPr lang="en-GB" dirty="0" err="1" smtClean="0"/>
              <a:t>kleuren</a:t>
            </a:r>
            <a:r>
              <a:rPr lang="en-GB" dirty="0" smtClean="0"/>
              <a:t>. Op </a:t>
            </a:r>
            <a:r>
              <a:rPr lang="en-GB" dirty="0" err="1" smtClean="0"/>
              <a:t>welke</a:t>
            </a:r>
            <a:r>
              <a:rPr lang="en-GB" dirty="0" smtClean="0"/>
              <a:t> twee </a:t>
            </a:r>
            <a:r>
              <a:rPr lang="en-GB" dirty="0" err="1" smtClean="0"/>
              <a:t>manieren</a:t>
            </a:r>
            <a:r>
              <a:rPr lang="en-GB" dirty="0" smtClean="0"/>
              <a:t> </a:t>
            </a:r>
            <a:r>
              <a:rPr lang="en-GB" dirty="0" err="1" smtClean="0"/>
              <a:t>kan</a:t>
            </a:r>
            <a:r>
              <a:rPr lang="en-GB" dirty="0" smtClean="0"/>
              <a:t> </a:t>
            </a:r>
            <a:r>
              <a:rPr lang="en-GB" dirty="0" err="1" smtClean="0"/>
              <a:t>dit</a:t>
            </a:r>
            <a:r>
              <a:rPr lang="en-GB" dirty="0" smtClean="0"/>
              <a:t>?</a:t>
            </a:r>
            <a:endParaRPr lang="nl-NL" dirty="0"/>
          </a:p>
        </p:txBody>
      </p:sp>
      <p:pic>
        <p:nvPicPr>
          <p:cNvPr id="4" name="Afbeelding 3" descr="http://fritzing.org/media/fritzing-repo/projects/r/rgb-led-and-color-mixing/images/rgb_led_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19" y="1027906"/>
            <a:ext cx="3759783" cy="2909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986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Websites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72297" y="1833863"/>
            <a:ext cx="7498492" cy="4351338"/>
          </a:xfrm>
        </p:spPr>
        <p:txBody>
          <a:bodyPr>
            <a:normAutofit fontScale="62500" lnSpcReduction="20000"/>
          </a:bodyPr>
          <a:lstStyle/>
          <a:p>
            <a:r>
              <a:rPr lang="en-GB" dirty="0" smtClean="0">
                <a:hlinkClick r:id="rId2"/>
              </a:rPr>
              <a:t>www.vanallesenmeer.nl</a:t>
            </a:r>
            <a:r>
              <a:rPr lang="en-GB" dirty="0" smtClean="0"/>
              <a:t> </a:t>
            </a:r>
            <a:r>
              <a:rPr lang="en-GB" dirty="0" err="1" smtClean="0"/>
              <a:t>voor</a:t>
            </a:r>
            <a:r>
              <a:rPr lang="en-GB" dirty="0" smtClean="0"/>
              <a:t> </a:t>
            </a:r>
            <a:r>
              <a:rPr lang="en-GB" dirty="0" err="1" smtClean="0"/>
              <a:t>materiaal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>
                <a:hlinkClick r:id="rId3"/>
              </a:rPr>
              <a:t>www.fritzing.org</a:t>
            </a:r>
            <a:r>
              <a:rPr lang="en-GB" dirty="0" smtClean="0"/>
              <a:t> </a:t>
            </a:r>
            <a:r>
              <a:rPr lang="en-GB" dirty="0" err="1" smtClean="0"/>
              <a:t>voor</a:t>
            </a:r>
            <a:r>
              <a:rPr lang="en-GB" dirty="0" smtClean="0"/>
              <a:t> </a:t>
            </a:r>
            <a:r>
              <a:rPr lang="en-GB" dirty="0" err="1" smtClean="0"/>
              <a:t>tekenen</a:t>
            </a:r>
            <a:r>
              <a:rPr lang="en-GB" dirty="0" smtClean="0"/>
              <a:t> </a:t>
            </a:r>
            <a:r>
              <a:rPr lang="en-GB" dirty="0" err="1" smtClean="0"/>
              <a:t>schakelingen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>
                <a:hlinkClick r:id="rId4"/>
              </a:rPr>
              <a:t>www.arduino.cc</a:t>
            </a:r>
            <a:r>
              <a:rPr lang="en-GB" dirty="0" smtClean="0"/>
              <a:t> </a:t>
            </a:r>
            <a:r>
              <a:rPr lang="en-GB" dirty="0" err="1" smtClean="0"/>
              <a:t>voor</a:t>
            </a:r>
            <a:r>
              <a:rPr lang="en-GB" dirty="0" smtClean="0"/>
              <a:t> </a:t>
            </a:r>
            <a:r>
              <a:rPr lang="en-GB" dirty="0" err="1" smtClean="0"/>
              <a:t>projecten</a:t>
            </a:r>
            <a:r>
              <a:rPr lang="en-GB" dirty="0" smtClean="0"/>
              <a:t> </a:t>
            </a:r>
            <a:r>
              <a:rPr lang="en-GB" dirty="0" err="1" smtClean="0"/>
              <a:t>en</a:t>
            </a:r>
            <a:r>
              <a:rPr lang="en-GB" dirty="0" smtClean="0"/>
              <a:t> </a:t>
            </a:r>
            <a:r>
              <a:rPr lang="en-GB" dirty="0" err="1" smtClean="0"/>
              <a:t>uitleg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>
                <a:hlinkClick r:id="rId5"/>
              </a:rPr>
              <a:t>www.makezine.com</a:t>
            </a:r>
            <a:r>
              <a:rPr lang="en-GB" dirty="0" smtClean="0"/>
              <a:t> </a:t>
            </a:r>
            <a:r>
              <a:rPr lang="en-GB" dirty="0" err="1" smtClean="0"/>
              <a:t>voor</a:t>
            </a:r>
            <a:r>
              <a:rPr lang="en-GB" dirty="0" smtClean="0"/>
              <a:t> hele gave </a:t>
            </a:r>
            <a:r>
              <a:rPr lang="en-GB" dirty="0" err="1" smtClean="0"/>
              <a:t>projecten</a:t>
            </a:r>
            <a:r>
              <a:rPr lang="en-GB" dirty="0" smtClean="0"/>
              <a:t>!</a:t>
            </a:r>
          </a:p>
          <a:p>
            <a:endParaRPr lang="en-GB" dirty="0"/>
          </a:p>
          <a:p>
            <a:r>
              <a:rPr lang="nl-NL" dirty="0" smtClean="0">
                <a:hlinkClick r:id="rId6"/>
              </a:rPr>
              <a:t>http</a:t>
            </a:r>
            <a:r>
              <a:rPr lang="nl-NL" dirty="0">
                <a:hlinkClick r:id="rId6"/>
              </a:rPr>
              <a:t>://wiring.org.co</a:t>
            </a:r>
            <a:r>
              <a:rPr lang="nl-NL" dirty="0" smtClean="0">
                <a:hlinkClick r:id="rId6"/>
              </a:rPr>
              <a:t>/</a:t>
            </a:r>
            <a:r>
              <a:rPr lang="nl-NL" dirty="0" smtClean="0"/>
              <a:t> opdrachten en uitleg</a:t>
            </a:r>
          </a:p>
          <a:p>
            <a:endParaRPr lang="nl-NL" dirty="0" smtClean="0"/>
          </a:p>
          <a:p>
            <a:r>
              <a:rPr lang="nl-NL" dirty="0" smtClean="0">
                <a:hlinkClick r:id="rId7"/>
              </a:rPr>
              <a:t>http</a:t>
            </a:r>
            <a:r>
              <a:rPr lang="nl-NL" dirty="0">
                <a:hlinkClick r:id="rId7"/>
              </a:rPr>
              <a:t>://</a:t>
            </a:r>
            <a:r>
              <a:rPr lang="nl-NL" dirty="0" smtClean="0">
                <a:hlinkClick r:id="rId7"/>
              </a:rPr>
              <a:t>digitaljunky.io</a:t>
            </a:r>
            <a:r>
              <a:rPr lang="nl-NL" dirty="0" smtClean="0"/>
              <a:t> projecten</a:t>
            </a:r>
          </a:p>
          <a:p>
            <a:endParaRPr lang="nl-NL" dirty="0" smtClean="0"/>
          </a:p>
          <a:p>
            <a:r>
              <a:rPr lang="nl-NL" dirty="0" smtClean="0">
                <a:hlinkClick r:id="rId8"/>
              </a:rPr>
              <a:t>http://nl.aliexpress.com</a:t>
            </a:r>
            <a:r>
              <a:rPr lang="nl-NL" dirty="0" smtClean="0"/>
              <a:t> goedkoop </a:t>
            </a:r>
            <a:r>
              <a:rPr lang="nl-NL" smtClean="0"/>
              <a:t>chinees materiaal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1198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Servo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7498492" cy="4351338"/>
          </a:xfrm>
        </p:spPr>
        <p:txBody>
          <a:bodyPr/>
          <a:lstStyle/>
          <a:p>
            <a:r>
              <a:rPr lang="en-GB" dirty="0" err="1" smtClean="0"/>
              <a:t>Een</a:t>
            </a:r>
            <a:r>
              <a:rPr lang="en-GB" dirty="0" smtClean="0"/>
              <a:t> servo </a:t>
            </a:r>
            <a:r>
              <a:rPr lang="en-GB" dirty="0" err="1" smtClean="0"/>
              <a:t>kan</a:t>
            </a:r>
            <a:r>
              <a:rPr lang="en-GB" dirty="0" smtClean="0"/>
              <a:t> </a:t>
            </a:r>
            <a:r>
              <a:rPr lang="en-GB" dirty="0" err="1" smtClean="0"/>
              <a:t>vrij</a:t>
            </a:r>
            <a:r>
              <a:rPr lang="en-GB" dirty="0" smtClean="0"/>
              <a:t> </a:t>
            </a:r>
            <a:r>
              <a:rPr lang="en-GB" dirty="0" err="1" smtClean="0"/>
              <a:t>precies</a:t>
            </a:r>
            <a:r>
              <a:rPr lang="en-GB" dirty="0" smtClean="0"/>
              <a:t> </a:t>
            </a:r>
            <a:r>
              <a:rPr lang="en-GB" dirty="0" err="1" smtClean="0"/>
              <a:t>draaien</a:t>
            </a:r>
            <a:r>
              <a:rPr lang="en-GB" dirty="0" smtClean="0"/>
              <a:t> (maar </a:t>
            </a:r>
            <a:r>
              <a:rPr lang="en-GB" dirty="0" err="1" smtClean="0"/>
              <a:t>niet</a:t>
            </a:r>
            <a:r>
              <a:rPr lang="en-GB" dirty="0" smtClean="0"/>
              <a:t> </a:t>
            </a:r>
            <a:r>
              <a:rPr lang="en-GB" dirty="0" err="1" smtClean="0"/>
              <a:t>meer</a:t>
            </a:r>
            <a:r>
              <a:rPr lang="en-GB" dirty="0" smtClean="0"/>
              <a:t> </a:t>
            </a:r>
            <a:r>
              <a:rPr lang="en-GB" dirty="0" err="1" smtClean="0"/>
              <a:t>dan</a:t>
            </a:r>
            <a:r>
              <a:rPr lang="en-GB" dirty="0" smtClean="0"/>
              <a:t> 180</a:t>
            </a:r>
            <a:r>
              <a:rPr lang="en-GB" baseline="30000" dirty="0" smtClean="0"/>
              <a:t>o</a:t>
            </a:r>
            <a:r>
              <a:rPr lang="en-GB" dirty="0" smtClean="0"/>
              <a:t>).</a:t>
            </a:r>
          </a:p>
          <a:p>
            <a:r>
              <a:rPr lang="en-GB" dirty="0" err="1" smtClean="0"/>
              <a:t>Drie</a:t>
            </a:r>
            <a:r>
              <a:rPr lang="en-GB" dirty="0" smtClean="0"/>
              <a:t> </a:t>
            </a:r>
            <a:r>
              <a:rPr lang="en-GB" dirty="0" err="1" smtClean="0"/>
              <a:t>draden</a:t>
            </a:r>
            <a:r>
              <a:rPr lang="en-GB" dirty="0" smtClean="0"/>
              <a:t>: </a:t>
            </a:r>
            <a:r>
              <a:rPr lang="en-GB" dirty="0" err="1" smtClean="0"/>
              <a:t>aansturing</a:t>
            </a:r>
            <a:r>
              <a:rPr lang="en-GB" dirty="0" smtClean="0"/>
              <a:t>, meting, </a:t>
            </a:r>
            <a:r>
              <a:rPr lang="en-GB" dirty="0" err="1" smtClean="0"/>
              <a:t>nul</a:t>
            </a:r>
            <a:r>
              <a:rPr lang="en-GB" dirty="0" smtClean="0"/>
              <a:t>.</a:t>
            </a:r>
          </a:p>
          <a:p>
            <a:r>
              <a:rPr lang="en-GB" dirty="0" err="1" smtClean="0"/>
              <a:t>Er</a:t>
            </a:r>
            <a:r>
              <a:rPr lang="en-GB" dirty="0" smtClean="0"/>
              <a:t> is al </a:t>
            </a:r>
            <a:r>
              <a:rPr lang="en-GB" dirty="0" err="1" smtClean="0"/>
              <a:t>een</a:t>
            </a:r>
            <a:r>
              <a:rPr lang="en-GB" dirty="0" smtClean="0"/>
              <a:t> library: </a:t>
            </a:r>
            <a:r>
              <a:rPr lang="en-GB" dirty="0" err="1" smtClean="0"/>
              <a:t>Servo.h</a:t>
            </a:r>
            <a:endParaRPr lang="en-GB" dirty="0" smtClean="0"/>
          </a:p>
          <a:p>
            <a:r>
              <a:rPr lang="en-GB" dirty="0" smtClean="0"/>
              <a:t>Open 10 </a:t>
            </a:r>
            <a:r>
              <a:rPr lang="en-GB" dirty="0" err="1" smtClean="0"/>
              <a:t>Starterskit</a:t>
            </a:r>
            <a:r>
              <a:rPr lang="en-GB" dirty="0" smtClean="0"/>
              <a:t>/p05 Servo </a:t>
            </a:r>
            <a:r>
              <a:rPr lang="en-GB" dirty="0" err="1" smtClean="0"/>
              <a:t>moodindicator</a:t>
            </a:r>
            <a:r>
              <a:rPr lang="en-GB" dirty="0" smtClean="0"/>
              <a:t> </a:t>
            </a:r>
            <a:endParaRPr lang="nl-NL" dirty="0"/>
          </a:p>
        </p:txBody>
      </p:sp>
      <p:pic>
        <p:nvPicPr>
          <p:cNvPr id="1026" name="Picture 2" descr="https://www.conrad.nl/medias/global/ce/2000_2999/2700/2750/2754/275460_LB_00_FB.EPS_1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715" y="1027906"/>
            <a:ext cx="3913187" cy="391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28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07" y="55562"/>
            <a:ext cx="5326581" cy="349318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223" y="0"/>
            <a:ext cx="6006129" cy="3378200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11126020" y="2658534"/>
            <a:ext cx="135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€20,-</a:t>
            </a:r>
            <a:endParaRPr lang="nl-NL" sz="2400" dirty="0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93" y="3513666"/>
            <a:ext cx="5538492" cy="3237441"/>
          </a:xfrm>
          <a:prstGeom prst="rect">
            <a:avLst/>
          </a:prstGeom>
        </p:spPr>
      </p:pic>
      <p:sp>
        <p:nvSpPr>
          <p:cNvPr id="13" name="Tekstvak 12"/>
          <p:cNvSpPr txBox="1"/>
          <p:nvPr/>
        </p:nvSpPr>
        <p:spPr>
          <a:xfrm>
            <a:off x="7484534" y="4301067"/>
            <a:ext cx="4191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LCD			  5</a:t>
            </a:r>
          </a:p>
          <a:p>
            <a:r>
              <a:rPr lang="en-GB" dirty="0" smtClean="0"/>
              <a:t>Arduino			10</a:t>
            </a:r>
          </a:p>
          <a:p>
            <a:r>
              <a:rPr lang="en-GB" dirty="0" err="1" smtClean="0"/>
              <a:t>Fotodiode</a:t>
            </a:r>
            <a:r>
              <a:rPr lang="en-GB" dirty="0" smtClean="0"/>
              <a:t>		  2</a:t>
            </a:r>
          </a:p>
          <a:p>
            <a:r>
              <a:rPr lang="en-GB" dirty="0" smtClean="0"/>
              <a:t>Breadboard		  2</a:t>
            </a:r>
          </a:p>
          <a:p>
            <a:r>
              <a:rPr lang="en-GB" dirty="0" smtClean="0"/>
              <a:t>----------------------------------------------</a:t>
            </a:r>
          </a:p>
          <a:p>
            <a:r>
              <a:rPr lang="en-GB" dirty="0"/>
              <a:t>	</a:t>
            </a:r>
            <a:r>
              <a:rPr lang="en-GB" dirty="0" smtClean="0"/>
              <a:t>		€19,-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719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3894" t="4240" r="4045" b="4880"/>
          <a:stretch/>
        </p:blipFill>
        <p:spPr>
          <a:xfrm>
            <a:off x="629728" y="543464"/>
            <a:ext cx="10455216" cy="580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0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745" y="436652"/>
            <a:ext cx="8215952" cy="617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3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 </a:t>
            </a:r>
            <a:r>
              <a:rPr lang="en-GB" dirty="0"/>
              <a:t>A</a:t>
            </a:r>
            <a:r>
              <a:rPr lang="en-GB" dirty="0" smtClean="0"/>
              <a:t>rduino</a:t>
            </a:r>
            <a:endParaRPr lang="nl-NL" dirty="0"/>
          </a:p>
        </p:txBody>
      </p:sp>
      <p:pic>
        <p:nvPicPr>
          <p:cNvPr id="2050" name="Picture 2" descr="http://files.tested.com/photos/2013/06/12/48912-arduinouno_r3_fron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470" y="1784436"/>
            <a:ext cx="6333059" cy="437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507893" y="118356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Pinnen</a:t>
            </a:r>
            <a:r>
              <a:rPr lang="en-GB" dirty="0" smtClean="0"/>
              <a:t> in of </a:t>
            </a:r>
            <a:r>
              <a:rPr lang="en-GB" dirty="0" err="1" smtClean="0"/>
              <a:t>uit</a:t>
            </a:r>
            <a:endParaRPr lang="nl-NL" dirty="0"/>
          </a:p>
        </p:txBody>
      </p:sp>
      <p:sp>
        <p:nvSpPr>
          <p:cNvPr id="5" name="Tekstvak 4"/>
          <p:cNvSpPr txBox="1"/>
          <p:nvPr/>
        </p:nvSpPr>
        <p:spPr>
          <a:xfrm>
            <a:off x="2421924" y="2899719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usb</a:t>
            </a:r>
            <a:endParaRPr lang="nl-NL" dirty="0"/>
          </a:p>
        </p:txBody>
      </p:sp>
      <p:sp>
        <p:nvSpPr>
          <p:cNvPr id="6" name="Tekstvak 5"/>
          <p:cNvSpPr txBox="1"/>
          <p:nvPr/>
        </p:nvSpPr>
        <p:spPr>
          <a:xfrm>
            <a:off x="2421924" y="5354595"/>
            <a:ext cx="177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voeding</a:t>
            </a:r>
            <a:endParaRPr lang="nl-NL" dirty="0"/>
          </a:p>
        </p:txBody>
      </p:sp>
      <p:sp>
        <p:nvSpPr>
          <p:cNvPr id="7" name="Tekstvak 6"/>
          <p:cNvSpPr txBox="1"/>
          <p:nvPr/>
        </p:nvSpPr>
        <p:spPr>
          <a:xfrm>
            <a:off x="7825946" y="6425514"/>
            <a:ext cx="263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Analoog</a:t>
            </a:r>
            <a:r>
              <a:rPr lang="en-GB" dirty="0" smtClean="0"/>
              <a:t> in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5601730" y="6425514"/>
            <a:ext cx="182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Spanning </a:t>
            </a:r>
            <a:r>
              <a:rPr lang="en-GB" dirty="0" err="1" smtClean="0"/>
              <a:t>en</a:t>
            </a:r>
            <a:r>
              <a:rPr lang="en-GB" dirty="0" smtClean="0"/>
              <a:t> 0 V</a:t>
            </a:r>
            <a:endParaRPr lang="nl-NL" dirty="0"/>
          </a:p>
        </p:txBody>
      </p:sp>
      <p:sp>
        <p:nvSpPr>
          <p:cNvPr id="9" name="Ovaal 8"/>
          <p:cNvSpPr/>
          <p:nvPr/>
        </p:nvSpPr>
        <p:spPr>
          <a:xfrm>
            <a:off x="5848865" y="1690688"/>
            <a:ext cx="2669059" cy="5747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/>
          <p:cNvSpPr/>
          <p:nvPr/>
        </p:nvSpPr>
        <p:spPr>
          <a:xfrm>
            <a:off x="6573795" y="5782962"/>
            <a:ext cx="700216" cy="5519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al 10"/>
          <p:cNvSpPr/>
          <p:nvPr/>
        </p:nvSpPr>
        <p:spPr>
          <a:xfrm>
            <a:off x="7562335" y="5782961"/>
            <a:ext cx="1449860" cy="5354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kstvak 11"/>
          <p:cNvSpPr txBox="1"/>
          <p:nvPr/>
        </p:nvSpPr>
        <p:spPr>
          <a:xfrm>
            <a:off x="9465276" y="4712043"/>
            <a:ext cx="222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microcontroller</a:t>
            </a:r>
            <a:endParaRPr lang="nl-NL" dirty="0"/>
          </a:p>
        </p:txBody>
      </p:sp>
      <p:cxnSp>
        <p:nvCxnSpPr>
          <p:cNvPr id="14" name="Rechte verbindingslijn met pijl 13"/>
          <p:cNvCxnSpPr/>
          <p:nvPr/>
        </p:nvCxnSpPr>
        <p:spPr>
          <a:xfrm flipH="1">
            <a:off x="7825946" y="4885038"/>
            <a:ext cx="153223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43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 animBg="1"/>
      <p:bldP spid="10" grpId="0" animBg="1"/>
      <p:bldP spid="11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Het breadboard</a:t>
            </a:r>
            <a:endParaRPr lang="nl-NL" dirty="0"/>
          </a:p>
        </p:txBody>
      </p:sp>
      <p:pic>
        <p:nvPicPr>
          <p:cNvPr id="3074" name="Picture 2" descr="http://www.adafruit.com/images/970x728/x64-02.jpg.pagespeed.ic.nEfbsEsB8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64" y="1690688"/>
            <a:ext cx="6637294" cy="498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Rechte verbindingslijn 12"/>
          <p:cNvCxnSpPr/>
          <p:nvPr/>
        </p:nvCxnSpPr>
        <p:spPr>
          <a:xfrm>
            <a:off x="1752082" y="5648325"/>
            <a:ext cx="69532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/>
          <p:cNvSpPr txBox="1"/>
          <p:nvPr/>
        </p:nvSpPr>
        <p:spPr>
          <a:xfrm>
            <a:off x="216243" y="5278993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Kolom</a:t>
            </a:r>
            <a:r>
              <a:rPr lang="en-GB" dirty="0" smtClean="0"/>
              <a:t> </a:t>
            </a:r>
            <a:r>
              <a:rPr lang="en-GB" dirty="0" err="1" smtClean="0"/>
              <a:t>verbonden</a:t>
            </a:r>
            <a:endParaRPr lang="nl-NL" dirty="0"/>
          </a:p>
        </p:txBody>
      </p:sp>
      <p:cxnSp>
        <p:nvCxnSpPr>
          <p:cNvPr id="17" name="Rechte verbindingslijn 16"/>
          <p:cNvCxnSpPr/>
          <p:nvPr/>
        </p:nvCxnSpPr>
        <p:spPr>
          <a:xfrm flipV="1">
            <a:off x="3028432" y="4324350"/>
            <a:ext cx="0" cy="8286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/>
          <p:cNvSpPr txBox="1"/>
          <p:nvPr/>
        </p:nvSpPr>
        <p:spPr>
          <a:xfrm>
            <a:off x="2952232" y="3996988"/>
            <a:ext cx="179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Rij</a:t>
            </a:r>
            <a:r>
              <a:rPr lang="en-GB" dirty="0" smtClean="0"/>
              <a:t> </a:t>
            </a:r>
            <a:r>
              <a:rPr lang="en-GB" dirty="0" err="1" smtClean="0"/>
              <a:t>verbonden</a:t>
            </a:r>
            <a:endParaRPr lang="nl-NL" dirty="0"/>
          </a:p>
        </p:txBody>
      </p:sp>
      <p:pic>
        <p:nvPicPr>
          <p:cNvPr id="8" name="Afbeelding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791892" y="2504497"/>
            <a:ext cx="3657601" cy="3278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117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Het </a:t>
            </a:r>
            <a:r>
              <a:rPr lang="en-GB" dirty="0" err="1" smtClean="0"/>
              <a:t>programma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51" y="1400961"/>
            <a:ext cx="9719391" cy="5274794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-67111" y="1506022"/>
            <a:ext cx="124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compiling</a:t>
            </a:r>
            <a:endParaRPr lang="nl-NL" dirty="0"/>
          </a:p>
        </p:txBody>
      </p:sp>
      <p:sp>
        <p:nvSpPr>
          <p:cNvPr id="5" name="Tekstvak 4"/>
          <p:cNvSpPr txBox="1"/>
          <p:nvPr/>
        </p:nvSpPr>
        <p:spPr>
          <a:xfrm>
            <a:off x="1115037" y="1136690"/>
            <a:ext cx="194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upload</a:t>
            </a:r>
            <a:endParaRPr lang="nl-NL" dirty="0"/>
          </a:p>
        </p:txBody>
      </p:sp>
      <p:sp>
        <p:nvSpPr>
          <p:cNvPr id="6" name="Tekstvak 5"/>
          <p:cNvSpPr txBox="1"/>
          <p:nvPr/>
        </p:nvSpPr>
        <p:spPr>
          <a:xfrm>
            <a:off x="9026554" y="1895527"/>
            <a:ext cx="245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Seriele</a:t>
            </a:r>
            <a:r>
              <a:rPr lang="en-GB" dirty="0" smtClean="0"/>
              <a:t> monitor</a:t>
            </a:r>
            <a:endParaRPr lang="nl-NL" dirty="0"/>
          </a:p>
        </p:txBody>
      </p:sp>
      <p:sp>
        <p:nvSpPr>
          <p:cNvPr id="7" name="Tekstvak 6"/>
          <p:cNvSpPr txBox="1"/>
          <p:nvPr/>
        </p:nvSpPr>
        <p:spPr>
          <a:xfrm>
            <a:off x="3464653" y="2080193"/>
            <a:ext cx="1476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Com-</a:t>
            </a:r>
            <a:r>
              <a:rPr lang="en-GB" dirty="0" err="1" smtClean="0"/>
              <a:t>poort</a:t>
            </a:r>
            <a:r>
              <a:rPr lang="en-GB" dirty="0" smtClean="0"/>
              <a:t> </a:t>
            </a:r>
            <a:r>
              <a:rPr lang="en-GB" dirty="0" err="1" smtClean="0"/>
              <a:t>aangeven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5791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LED </a:t>
            </a:r>
            <a:r>
              <a:rPr lang="en-GB" dirty="0" err="1" smtClean="0"/>
              <a:t>en</a:t>
            </a:r>
            <a:r>
              <a:rPr lang="en-GB" dirty="0" smtClean="0"/>
              <a:t> </a:t>
            </a:r>
            <a:r>
              <a:rPr lang="en-GB" dirty="0" err="1" smtClean="0"/>
              <a:t>weerstanden</a:t>
            </a:r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Een</a:t>
            </a:r>
            <a:r>
              <a:rPr lang="en-GB" dirty="0" smtClean="0"/>
              <a:t> LED mag </a:t>
            </a:r>
            <a:r>
              <a:rPr lang="en-GB" dirty="0" err="1" smtClean="0"/>
              <a:t>meestal</a:t>
            </a:r>
            <a:r>
              <a:rPr lang="en-GB" dirty="0" smtClean="0"/>
              <a:t> maar 20 mA (2,0V).  </a:t>
            </a:r>
          </a:p>
          <a:p>
            <a:r>
              <a:rPr lang="en-GB" dirty="0" smtClean="0"/>
              <a:t>De Arduino </a:t>
            </a:r>
            <a:r>
              <a:rPr lang="en-GB" dirty="0" err="1" smtClean="0"/>
              <a:t>levert</a:t>
            </a:r>
            <a:r>
              <a:rPr lang="en-GB" dirty="0" smtClean="0"/>
              <a:t> 5,0 V.</a:t>
            </a:r>
          </a:p>
          <a:p>
            <a:r>
              <a:rPr lang="en-GB" dirty="0" err="1" smtClean="0"/>
              <a:t>Dus</a:t>
            </a:r>
            <a:r>
              <a:rPr lang="en-GB" dirty="0" smtClean="0"/>
              <a:t>…</a:t>
            </a:r>
            <a:endParaRPr lang="nl-NL" dirty="0"/>
          </a:p>
        </p:txBody>
      </p:sp>
      <p:pic>
        <p:nvPicPr>
          <p:cNvPr id="4098" name="Picture 2" descr="http://www.pi4asv.nl/techniek/zelfbouw/images/r_cod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575" y="463702"/>
            <a:ext cx="4797425" cy="615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societyofrobots.com/images/electronics_led_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3686175"/>
            <a:ext cx="447675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31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722</Words>
  <Application>Microsoft Office PowerPoint</Application>
  <PresentationFormat>Breedbeeld</PresentationFormat>
  <Paragraphs>148</Paragraphs>
  <Slides>23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Kantoorthema</vt:lpstr>
      <vt:lpstr>Arduino  Starterscursus</vt:lpstr>
      <vt:lpstr>PowerPoint-presentatie</vt:lpstr>
      <vt:lpstr>PowerPoint-presentatie</vt:lpstr>
      <vt:lpstr>PowerPoint-presentatie</vt:lpstr>
      <vt:lpstr>PowerPoint-presentatie</vt:lpstr>
      <vt:lpstr>De Arduino</vt:lpstr>
      <vt:lpstr>Het breadboard</vt:lpstr>
      <vt:lpstr>Het programma</vt:lpstr>
      <vt:lpstr>LED en weerstanden</vt:lpstr>
      <vt:lpstr>Opdracht 1</vt:lpstr>
      <vt:lpstr>Opdracht 2</vt:lpstr>
      <vt:lpstr>Opdracht 3</vt:lpstr>
      <vt:lpstr>PWM ~</vt:lpstr>
      <vt:lpstr>Opdracht 4</vt:lpstr>
      <vt:lpstr>Script</vt:lpstr>
      <vt:lpstr>Opdracht 5</vt:lpstr>
      <vt:lpstr>Opdracht 6</vt:lpstr>
      <vt:lpstr>De map functie</vt:lpstr>
      <vt:lpstr>Opdracht 7</vt:lpstr>
      <vt:lpstr>Opdracht 8</vt:lpstr>
      <vt:lpstr>Opdracht 9</vt:lpstr>
      <vt:lpstr>Websites</vt:lpstr>
      <vt:lpstr>Servo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 Starterscursus</dc:title>
  <dc:creator>Freek Pols</dc:creator>
  <cp:lastModifiedBy>Freek Pols</cp:lastModifiedBy>
  <cp:revision>35</cp:revision>
  <dcterms:created xsi:type="dcterms:W3CDTF">2015-04-06T12:19:24Z</dcterms:created>
  <dcterms:modified xsi:type="dcterms:W3CDTF">2016-02-11T20:23:55Z</dcterms:modified>
</cp:coreProperties>
</file>